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sigs" ContentType="application/vnd.openxmlformats-package.digital-signature-origin"/>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9.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22.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2.xml" ContentType="application/vnd.openxmlformats-officedocument.drawingml.diagramColors+xml"/>
  <Override PartName="/ppt/handoutMasters/handoutMaster1.xml" ContentType="application/vnd.openxmlformats-officedocument.presentationml.handoutMaster+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2.xml" ContentType="application/vnd.openxmlformats-officedocument.themeOverride+xml"/>
  <Override PartName="/ppt/theme/themeOverride1.xml" ContentType="application/vnd.openxmlformats-officedocument.themeOverrid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diagrams/layout1.xml" ContentType="application/vnd.openxmlformats-officedocument.drawingml.diagramLayout+xml"/>
  <Override PartName="/ppt/diagrams/colors1.xml" ContentType="application/vnd.openxmlformats-officedocument.drawingml.diagramColors+xml"/>
  <Override PartName="/ppt/theme/themeOverride14.xml" ContentType="application/vnd.openxmlformats-officedocument.themeOverride+xml"/>
  <Override PartName="/ppt/diagrams/quickStyle1.xml" ContentType="application/vnd.openxmlformats-officedocument.drawingml.diagramStyle+xml"/>
  <Override PartName="/ppt/diagrams/layout2.xml" ContentType="application/vnd.openxmlformats-officedocument.drawingml.diagramLayout+xml"/>
  <Override PartName="/ppt/diagrams/quickStyle2.xml" ContentType="application/vnd.openxmlformats-officedocument.drawingml.diagramStyle+xml"/>
  <Override PartName="/ppt/diagrams/drawing2.xml" ContentType="application/vnd.ms-office.drawingml.diagramDrawing+xml"/>
  <Override PartName="/ppt/theme/themeOverride13.xml" ContentType="application/vnd.openxmlformats-officedocument.themeOverride+xml"/>
  <Override PartName="/ppt/theme/themeOverride11.xml" ContentType="application/vnd.openxmlformats-officedocument.themeOverride+xml"/>
  <Override PartName="/ppt/diagrams/drawing1.xml" ContentType="application/vnd.ms-office.drawingml.diagramDrawing+xml"/>
  <Override PartName="/ppt/theme/themeOverride12.xml" ContentType="application/vnd.openxmlformats-officedocument.themeOverride+xml"/>
  <Override PartName="/ppt/theme/themeOverride8.xml" ContentType="application/vnd.openxmlformats-officedocument.themeOverride+xml"/>
  <Override PartName="/ppt/theme/themeOverride7.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_xmlsignatures/sig1.xml" ContentType="application/vnd.openxmlformats-package.digital-signature-xmlsignatur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package/2006/relationships/digital-signature/origin" Target="_xmlsignatures/origin.sigs"/><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72" r:id="rId1"/>
  </p:sldMasterIdLst>
  <p:notesMasterIdLst>
    <p:notesMasterId r:id="rId27"/>
  </p:notesMasterIdLst>
  <p:handoutMasterIdLst>
    <p:handoutMasterId r:id="rId28"/>
  </p:handoutMasterIdLst>
  <p:sldIdLst>
    <p:sldId id="256" r:id="rId2"/>
    <p:sldId id="258" r:id="rId3"/>
    <p:sldId id="282" r:id="rId4"/>
    <p:sldId id="257" r:id="rId5"/>
    <p:sldId id="259" r:id="rId6"/>
    <p:sldId id="260" r:id="rId7"/>
    <p:sldId id="261" r:id="rId8"/>
    <p:sldId id="262" r:id="rId9"/>
    <p:sldId id="281" r:id="rId10"/>
    <p:sldId id="263" r:id="rId11"/>
    <p:sldId id="265" r:id="rId12"/>
    <p:sldId id="266" r:id="rId13"/>
    <p:sldId id="267" r:id="rId14"/>
    <p:sldId id="269" r:id="rId15"/>
    <p:sldId id="270" r:id="rId16"/>
    <p:sldId id="271" r:id="rId17"/>
    <p:sldId id="275" r:id="rId18"/>
    <p:sldId id="279" r:id="rId19"/>
    <p:sldId id="280" r:id="rId20"/>
    <p:sldId id="278" r:id="rId21"/>
    <p:sldId id="272" r:id="rId22"/>
    <p:sldId id="273" r:id="rId23"/>
    <p:sldId id="274" r:id="rId24"/>
    <p:sldId id="276" r:id="rId25"/>
    <p:sldId id="277" r:id="rId26"/>
  </p:sldIdLst>
  <p:sldSz cx="9144000" cy="6858000" type="screen4x3"/>
  <p:notesSz cx="7315200" cy="9601200"/>
  <p:embeddedFontLst>
    <p:embeddedFont>
      <p:font typeface="Calibri" pitchFamily="34" charset="0"/>
      <p:regular r:id="rId29"/>
      <p:bold r:id="rId30"/>
      <p:italic r:id="rId31"/>
      <p:boldItalic r:id="rId32"/>
    </p:embeddedFont>
    <p:embeddedFont>
      <p:font typeface="Aharoni" pitchFamily="2" charset="-79"/>
      <p:bold r:id="rId33"/>
    </p:embeddedFont>
    <p:embeddedFont>
      <p:font typeface="Berlin Sans FB Demi" pitchFamily="34" charset="0"/>
      <p:bold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404"/>
    <a:srgbClr val="28D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082" autoAdjust="0"/>
  </p:normalViewPr>
  <p:slideViewPr>
    <p:cSldViewPr>
      <p:cViewPr varScale="1">
        <p:scale>
          <a:sx n="41" d="100"/>
          <a:sy n="41" d="100"/>
        </p:scale>
        <p:origin x="-2214" y="-102"/>
      </p:cViewPr>
      <p:guideLst>
        <p:guide orient="horz" pos="2160"/>
        <p:guide pos="2880"/>
      </p:guideLst>
    </p:cSldViewPr>
  </p:slideViewPr>
  <p:notesTextViewPr>
    <p:cViewPr>
      <p:scale>
        <a:sx n="1" d="1"/>
        <a:sy n="1" d="1"/>
      </p:scale>
      <p:origin x="0" y="0"/>
    </p:cViewPr>
  </p:notesTextViewPr>
  <p:sorterViewPr>
    <p:cViewPr>
      <p:scale>
        <a:sx n="100" d="100"/>
        <a:sy n="100" d="100"/>
      </p:scale>
      <p:origin x="0" y="3138"/>
    </p:cViewPr>
  </p:sorterViewPr>
  <p:notesViewPr>
    <p:cSldViewPr>
      <p:cViewPr varScale="1">
        <p:scale>
          <a:sx n="56" d="100"/>
          <a:sy n="56" d="100"/>
        </p:scale>
        <p:origin x="-2826" y="-84"/>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660FAE-482B-44BD-A79A-7BC5659733DE}" type="doc">
      <dgm:prSet loTypeId="urn:microsoft.com/office/officeart/2005/8/layout/hChevron3" loCatId="process" qsTypeId="urn:microsoft.com/office/officeart/2005/8/quickstyle/3d2" qsCatId="3D" csTypeId="urn:microsoft.com/office/officeart/2005/8/colors/colorful5" csCatId="colorful" phldr="1"/>
      <dgm:spPr/>
    </dgm:pt>
    <dgm:pt modelId="{3E18A5B8-2A25-4FC8-BE73-03284C9571A0}">
      <dgm:prSet phldrT="[Text]"/>
      <dgm:spPr/>
      <dgm:t>
        <a:bodyPr/>
        <a:lstStyle/>
        <a:p>
          <a:r>
            <a:rPr lang="en-US" dirty="0" smtClean="0"/>
            <a:t>HOPE</a:t>
          </a:r>
          <a:endParaRPr lang="en-US" dirty="0"/>
        </a:p>
      </dgm:t>
    </dgm:pt>
    <dgm:pt modelId="{2856CEAA-CC14-4302-822C-89DC8FE78092}" type="parTrans" cxnId="{E723FD7A-366F-43F0-9F33-4662FDA25233}">
      <dgm:prSet/>
      <dgm:spPr/>
      <dgm:t>
        <a:bodyPr/>
        <a:lstStyle/>
        <a:p>
          <a:endParaRPr lang="en-US"/>
        </a:p>
      </dgm:t>
    </dgm:pt>
    <dgm:pt modelId="{370DE6A4-AD57-48FA-8CC4-D09DB0100437}" type="sibTrans" cxnId="{E723FD7A-366F-43F0-9F33-4662FDA25233}">
      <dgm:prSet/>
      <dgm:spPr/>
      <dgm:t>
        <a:bodyPr/>
        <a:lstStyle/>
        <a:p>
          <a:endParaRPr lang="en-US"/>
        </a:p>
      </dgm:t>
    </dgm:pt>
    <dgm:pt modelId="{181C4285-EDC1-411D-80B5-D4F2BAD21617}">
      <dgm:prSet phldrT="[Text]"/>
      <dgm:spPr/>
      <dgm:t>
        <a:bodyPr/>
        <a:lstStyle/>
        <a:p>
          <a:r>
            <a:rPr lang="en-US" dirty="0" smtClean="0"/>
            <a:t>BOLDNESS</a:t>
          </a:r>
          <a:endParaRPr lang="en-US" dirty="0"/>
        </a:p>
      </dgm:t>
    </dgm:pt>
    <dgm:pt modelId="{375F779B-8C6D-4F0C-BD3A-1F1F55E61BEC}" type="parTrans" cxnId="{6B1EC80F-1801-47FC-A8E8-6363B7428B21}">
      <dgm:prSet/>
      <dgm:spPr/>
      <dgm:t>
        <a:bodyPr/>
        <a:lstStyle/>
        <a:p>
          <a:endParaRPr lang="en-US"/>
        </a:p>
      </dgm:t>
    </dgm:pt>
    <dgm:pt modelId="{A206B675-6602-4C69-B7F4-D158B5A1F88A}" type="sibTrans" cxnId="{6B1EC80F-1801-47FC-A8E8-6363B7428B21}">
      <dgm:prSet/>
      <dgm:spPr/>
      <dgm:t>
        <a:bodyPr/>
        <a:lstStyle/>
        <a:p>
          <a:endParaRPr lang="en-US"/>
        </a:p>
      </dgm:t>
    </dgm:pt>
    <dgm:pt modelId="{63666EC8-AB13-42B5-BFF2-E6727EB43188}" type="pres">
      <dgm:prSet presAssocID="{A9660FAE-482B-44BD-A79A-7BC5659733DE}" presName="Name0" presStyleCnt="0">
        <dgm:presLayoutVars>
          <dgm:dir/>
          <dgm:resizeHandles val="exact"/>
        </dgm:presLayoutVars>
      </dgm:prSet>
      <dgm:spPr/>
    </dgm:pt>
    <dgm:pt modelId="{49B02633-665A-4BE1-9CE1-C6370F3FA8BD}" type="pres">
      <dgm:prSet presAssocID="{3E18A5B8-2A25-4FC8-BE73-03284C9571A0}" presName="parTxOnly" presStyleLbl="node1" presStyleIdx="0" presStyleCnt="2">
        <dgm:presLayoutVars>
          <dgm:bulletEnabled val="1"/>
        </dgm:presLayoutVars>
      </dgm:prSet>
      <dgm:spPr/>
      <dgm:t>
        <a:bodyPr/>
        <a:lstStyle/>
        <a:p>
          <a:endParaRPr lang="en-US"/>
        </a:p>
      </dgm:t>
    </dgm:pt>
    <dgm:pt modelId="{CC59E6F0-2F29-4838-88DD-C5C0687AEFE1}" type="pres">
      <dgm:prSet presAssocID="{370DE6A4-AD57-48FA-8CC4-D09DB0100437}" presName="parSpace" presStyleCnt="0"/>
      <dgm:spPr/>
    </dgm:pt>
    <dgm:pt modelId="{912875C8-FDBD-4BDA-87F8-40E9337B2896}" type="pres">
      <dgm:prSet presAssocID="{181C4285-EDC1-411D-80B5-D4F2BAD21617}" presName="parTxOnly" presStyleLbl="node1" presStyleIdx="1" presStyleCnt="2">
        <dgm:presLayoutVars>
          <dgm:bulletEnabled val="1"/>
        </dgm:presLayoutVars>
      </dgm:prSet>
      <dgm:spPr/>
      <dgm:t>
        <a:bodyPr/>
        <a:lstStyle/>
        <a:p>
          <a:endParaRPr lang="en-US"/>
        </a:p>
      </dgm:t>
    </dgm:pt>
  </dgm:ptLst>
  <dgm:cxnLst>
    <dgm:cxn modelId="{E723FD7A-366F-43F0-9F33-4662FDA25233}" srcId="{A9660FAE-482B-44BD-A79A-7BC5659733DE}" destId="{3E18A5B8-2A25-4FC8-BE73-03284C9571A0}" srcOrd="0" destOrd="0" parTransId="{2856CEAA-CC14-4302-822C-89DC8FE78092}" sibTransId="{370DE6A4-AD57-48FA-8CC4-D09DB0100437}"/>
    <dgm:cxn modelId="{6B1EC80F-1801-47FC-A8E8-6363B7428B21}" srcId="{A9660FAE-482B-44BD-A79A-7BC5659733DE}" destId="{181C4285-EDC1-411D-80B5-D4F2BAD21617}" srcOrd="1" destOrd="0" parTransId="{375F779B-8C6D-4F0C-BD3A-1F1F55E61BEC}" sibTransId="{A206B675-6602-4C69-B7F4-D158B5A1F88A}"/>
    <dgm:cxn modelId="{B784C213-F1CE-449F-97EE-7C09363A26DA}" type="presOf" srcId="{A9660FAE-482B-44BD-A79A-7BC5659733DE}" destId="{63666EC8-AB13-42B5-BFF2-E6727EB43188}" srcOrd="0" destOrd="0" presId="urn:microsoft.com/office/officeart/2005/8/layout/hChevron3"/>
    <dgm:cxn modelId="{0236B608-3ACF-4011-BF61-307BAFFCF448}" type="presOf" srcId="{3E18A5B8-2A25-4FC8-BE73-03284C9571A0}" destId="{49B02633-665A-4BE1-9CE1-C6370F3FA8BD}" srcOrd="0" destOrd="0" presId="urn:microsoft.com/office/officeart/2005/8/layout/hChevron3"/>
    <dgm:cxn modelId="{BD890124-36CA-44CF-AE56-41B2C8C3A375}" type="presOf" srcId="{181C4285-EDC1-411D-80B5-D4F2BAD21617}" destId="{912875C8-FDBD-4BDA-87F8-40E9337B2896}" srcOrd="0" destOrd="0" presId="urn:microsoft.com/office/officeart/2005/8/layout/hChevron3"/>
    <dgm:cxn modelId="{CE25836B-7395-4A67-94A2-F9759F863EFB}" type="presParOf" srcId="{63666EC8-AB13-42B5-BFF2-E6727EB43188}" destId="{49B02633-665A-4BE1-9CE1-C6370F3FA8BD}" srcOrd="0" destOrd="0" presId="urn:microsoft.com/office/officeart/2005/8/layout/hChevron3"/>
    <dgm:cxn modelId="{33838C7C-0163-4EE5-8C9B-22355DD60BF6}" type="presParOf" srcId="{63666EC8-AB13-42B5-BFF2-E6727EB43188}" destId="{CC59E6F0-2F29-4838-88DD-C5C0687AEFE1}" srcOrd="1" destOrd="0" presId="urn:microsoft.com/office/officeart/2005/8/layout/hChevron3"/>
    <dgm:cxn modelId="{0C6FE5C7-3F53-48CA-BCAF-A08F74FDCCAD}" type="presParOf" srcId="{63666EC8-AB13-42B5-BFF2-E6727EB43188}" destId="{912875C8-FDBD-4BDA-87F8-40E9337B2896}" srcOrd="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E6AF2D-91E5-48BE-B2AE-854AFABBFF23}" type="doc">
      <dgm:prSet loTypeId="urn:microsoft.com/office/officeart/2005/8/layout/equation1" loCatId="process" qsTypeId="urn:microsoft.com/office/officeart/2005/8/quickstyle/simple5" qsCatId="simple" csTypeId="urn:microsoft.com/office/officeart/2005/8/colors/colorful5" csCatId="colorful" phldr="1"/>
      <dgm:spPr/>
    </dgm:pt>
    <dgm:pt modelId="{F72D6D28-A146-4E85-91B0-5941BEB9C126}">
      <dgm:prSet phldrT="[Text]"/>
      <dgm:spPr/>
      <dgm:t>
        <a:bodyPr/>
        <a:lstStyle/>
        <a:p>
          <a:r>
            <a:rPr lang="en-US" dirty="0" smtClean="0"/>
            <a:t>Meditate</a:t>
          </a:r>
          <a:endParaRPr lang="en-US" dirty="0"/>
        </a:p>
      </dgm:t>
    </dgm:pt>
    <dgm:pt modelId="{4774B19E-00CF-4AFA-9B16-6439CCE4821A}" type="parTrans" cxnId="{A617A778-34F0-414F-A47D-DD6D4235EAAB}">
      <dgm:prSet/>
      <dgm:spPr/>
      <dgm:t>
        <a:bodyPr/>
        <a:lstStyle/>
        <a:p>
          <a:endParaRPr lang="en-US"/>
        </a:p>
      </dgm:t>
    </dgm:pt>
    <dgm:pt modelId="{7F8C5B13-FBCA-4E92-83CA-F7394707A11D}" type="sibTrans" cxnId="{A617A778-34F0-414F-A47D-DD6D4235EAAB}">
      <dgm:prSet/>
      <dgm:spPr/>
      <dgm:t>
        <a:bodyPr/>
        <a:lstStyle/>
        <a:p>
          <a:endParaRPr lang="en-US"/>
        </a:p>
      </dgm:t>
    </dgm:pt>
    <dgm:pt modelId="{28C0625C-D7FD-4CA6-9B4B-35083F2EC015}">
      <dgm:prSet phldrT="[Text]"/>
      <dgm:spPr/>
      <dgm:t>
        <a:bodyPr/>
        <a:lstStyle/>
        <a:p>
          <a:r>
            <a:rPr lang="en-US" dirty="0" smtClean="0"/>
            <a:t>Give Yourself Entirely</a:t>
          </a:r>
          <a:endParaRPr lang="en-US" dirty="0"/>
        </a:p>
      </dgm:t>
    </dgm:pt>
    <dgm:pt modelId="{DD87B767-A1E4-4758-BC99-658F12D3B338}" type="parTrans" cxnId="{12822456-2C88-4886-91EF-3B9E84558363}">
      <dgm:prSet/>
      <dgm:spPr/>
      <dgm:t>
        <a:bodyPr/>
        <a:lstStyle/>
        <a:p>
          <a:endParaRPr lang="en-US"/>
        </a:p>
      </dgm:t>
    </dgm:pt>
    <dgm:pt modelId="{97607CA4-2F80-4132-9BC0-DC8A0FEE67C9}" type="sibTrans" cxnId="{12822456-2C88-4886-91EF-3B9E84558363}">
      <dgm:prSet/>
      <dgm:spPr/>
      <dgm:t>
        <a:bodyPr/>
        <a:lstStyle/>
        <a:p>
          <a:endParaRPr lang="en-US"/>
        </a:p>
      </dgm:t>
    </dgm:pt>
    <dgm:pt modelId="{9ACCD002-68B4-4B8F-B8FA-56A96CD624ED}">
      <dgm:prSet phldrT="[Text]"/>
      <dgm:spPr/>
      <dgm:t>
        <a:bodyPr/>
        <a:lstStyle/>
        <a:p>
          <a:r>
            <a:rPr lang="en-US" dirty="0" smtClean="0"/>
            <a:t>Progress Is Evident</a:t>
          </a:r>
          <a:endParaRPr lang="en-US" dirty="0"/>
        </a:p>
      </dgm:t>
    </dgm:pt>
    <dgm:pt modelId="{4F9AF466-6726-47F2-85B4-8CAD03E0D093}" type="parTrans" cxnId="{1E6D30A7-04DB-4306-9FC7-2F8DFE650B20}">
      <dgm:prSet/>
      <dgm:spPr/>
      <dgm:t>
        <a:bodyPr/>
        <a:lstStyle/>
        <a:p>
          <a:endParaRPr lang="en-US"/>
        </a:p>
      </dgm:t>
    </dgm:pt>
    <dgm:pt modelId="{93D38A32-081F-47E7-B4FE-5CDBCEA202AE}" type="sibTrans" cxnId="{1E6D30A7-04DB-4306-9FC7-2F8DFE650B20}">
      <dgm:prSet/>
      <dgm:spPr/>
      <dgm:t>
        <a:bodyPr/>
        <a:lstStyle/>
        <a:p>
          <a:endParaRPr lang="en-US"/>
        </a:p>
      </dgm:t>
    </dgm:pt>
    <dgm:pt modelId="{014AD552-C1B3-48BA-835A-BABBB0F569DF}" type="pres">
      <dgm:prSet presAssocID="{C1E6AF2D-91E5-48BE-B2AE-854AFABBFF23}" presName="linearFlow" presStyleCnt="0">
        <dgm:presLayoutVars>
          <dgm:dir/>
          <dgm:resizeHandles val="exact"/>
        </dgm:presLayoutVars>
      </dgm:prSet>
      <dgm:spPr/>
    </dgm:pt>
    <dgm:pt modelId="{046A2820-95C8-410B-A585-D98E263CAF80}" type="pres">
      <dgm:prSet presAssocID="{F72D6D28-A146-4E85-91B0-5941BEB9C126}" presName="node" presStyleLbl="node1" presStyleIdx="0" presStyleCnt="3">
        <dgm:presLayoutVars>
          <dgm:bulletEnabled val="1"/>
        </dgm:presLayoutVars>
      </dgm:prSet>
      <dgm:spPr/>
      <dgm:t>
        <a:bodyPr/>
        <a:lstStyle/>
        <a:p>
          <a:endParaRPr lang="en-US"/>
        </a:p>
      </dgm:t>
    </dgm:pt>
    <dgm:pt modelId="{33CE28E6-96D0-4FAC-9A73-082210F41F86}" type="pres">
      <dgm:prSet presAssocID="{7F8C5B13-FBCA-4E92-83CA-F7394707A11D}" presName="spacerL" presStyleCnt="0"/>
      <dgm:spPr/>
    </dgm:pt>
    <dgm:pt modelId="{B2E11BD5-B3A9-4317-9864-57A6CAE5DC77}" type="pres">
      <dgm:prSet presAssocID="{7F8C5B13-FBCA-4E92-83CA-F7394707A11D}" presName="sibTrans" presStyleLbl="sibTrans2D1" presStyleIdx="0" presStyleCnt="2"/>
      <dgm:spPr/>
      <dgm:t>
        <a:bodyPr/>
        <a:lstStyle/>
        <a:p>
          <a:endParaRPr lang="en-US"/>
        </a:p>
      </dgm:t>
    </dgm:pt>
    <dgm:pt modelId="{7A6DE99C-F7B2-41E0-BE16-F1058E76CEAA}" type="pres">
      <dgm:prSet presAssocID="{7F8C5B13-FBCA-4E92-83CA-F7394707A11D}" presName="spacerR" presStyleCnt="0"/>
      <dgm:spPr/>
    </dgm:pt>
    <dgm:pt modelId="{BAD55EC6-5A89-4904-B6CE-BFF31F3149D1}" type="pres">
      <dgm:prSet presAssocID="{28C0625C-D7FD-4CA6-9B4B-35083F2EC015}" presName="node" presStyleLbl="node1" presStyleIdx="1" presStyleCnt="3">
        <dgm:presLayoutVars>
          <dgm:bulletEnabled val="1"/>
        </dgm:presLayoutVars>
      </dgm:prSet>
      <dgm:spPr/>
      <dgm:t>
        <a:bodyPr/>
        <a:lstStyle/>
        <a:p>
          <a:endParaRPr lang="en-US"/>
        </a:p>
      </dgm:t>
    </dgm:pt>
    <dgm:pt modelId="{62756AC8-A62C-41F8-9960-82597FBDE7DD}" type="pres">
      <dgm:prSet presAssocID="{97607CA4-2F80-4132-9BC0-DC8A0FEE67C9}" presName="spacerL" presStyleCnt="0"/>
      <dgm:spPr/>
    </dgm:pt>
    <dgm:pt modelId="{926908A7-260E-425F-92D4-08171358D279}" type="pres">
      <dgm:prSet presAssocID="{97607CA4-2F80-4132-9BC0-DC8A0FEE67C9}" presName="sibTrans" presStyleLbl="sibTrans2D1" presStyleIdx="1" presStyleCnt="2"/>
      <dgm:spPr/>
      <dgm:t>
        <a:bodyPr/>
        <a:lstStyle/>
        <a:p>
          <a:endParaRPr lang="en-US"/>
        </a:p>
      </dgm:t>
    </dgm:pt>
    <dgm:pt modelId="{B8D157E5-1C89-49CC-848D-FBBE20CCE0E3}" type="pres">
      <dgm:prSet presAssocID="{97607CA4-2F80-4132-9BC0-DC8A0FEE67C9}" presName="spacerR" presStyleCnt="0"/>
      <dgm:spPr/>
    </dgm:pt>
    <dgm:pt modelId="{478A3A01-5CFB-44CF-A853-5981D7417D05}" type="pres">
      <dgm:prSet presAssocID="{9ACCD002-68B4-4B8F-B8FA-56A96CD624ED}" presName="node" presStyleLbl="node1" presStyleIdx="2" presStyleCnt="3">
        <dgm:presLayoutVars>
          <dgm:bulletEnabled val="1"/>
        </dgm:presLayoutVars>
      </dgm:prSet>
      <dgm:spPr/>
      <dgm:t>
        <a:bodyPr/>
        <a:lstStyle/>
        <a:p>
          <a:endParaRPr lang="en-US"/>
        </a:p>
      </dgm:t>
    </dgm:pt>
  </dgm:ptLst>
  <dgm:cxnLst>
    <dgm:cxn modelId="{12822456-2C88-4886-91EF-3B9E84558363}" srcId="{C1E6AF2D-91E5-48BE-B2AE-854AFABBFF23}" destId="{28C0625C-D7FD-4CA6-9B4B-35083F2EC015}" srcOrd="1" destOrd="0" parTransId="{DD87B767-A1E4-4758-BC99-658F12D3B338}" sibTransId="{97607CA4-2F80-4132-9BC0-DC8A0FEE67C9}"/>
    <dgm:cxn modelId="{F96FDF42-88DA-47E2-9920-E62D55FC031B}" type="presOf" srcId="{9ACCD002-68B4-4B8F-B8FA-56A96CD624ED}" destId="{478A3A01-5CFB-44CF-A853-5981D7417D05}" srcOrd="0" destOrd="0" presId="urn:microsoft.com/office/officeart/2005/8/layout/equation1"/>
    <dgm:cxn modelId="{1E6D30A7-04DB-4306-9FC7-2F8DFE650B20}" srcId="{C1E6AF2D-91E5-48BE-B2AE-854AFABBFF23}" destId="{9ACCD002-68B4-4B8F-B8FA-56A96CD624ED}" srcOrd="2" destOrd="0" parTransId="{4F9AF466-6726-47F2-85B4-8CAD03E0D093}" sibTransId="{93D38A32-081F-47E7-B4FE-5CDBCEA202AE}"/>
    <dgm:cxn modelId="{A617A778-34F0-414F-A47D-DD6D4235EAAB}" srcId="{C1E6AF2D-91E5-48BE-B2AE-854AFABBFF23}" destId="{F72D6D28-A146-4E85-91B0-5941BEB9C126}" srcOrd="0" destOrd="0" parTransId="{4774B19E-00CF-4AFA-9B16-6439CCE4821A}" sibTransId="{7F8C5B13-FBCA-4E92-83CA-F7394707A11D}"/>
    <dgm:cxn modelId="{70BCAEA4-3CF4-49D9-865E-09FC5D015C6C}" type="presOf" srcId="{7F8C5B13-FBCA-4E92-83CA-F7394707A11D}" destId="{B2E11BD5-B3A9-4317-9864-57A6CAE5DC77}" srcOrd="0" destOrd="0" presId="urn:microsoft.com/office/officeart/2005/8/layout/equation1"/>
    <dgm:cxn modelId="{0E053605-E8CF-4D45-9B22-373AA0D170D3}" type="presOf" srcId="{C1E6AF2D-91E5-48BE-B2AE-854AFABBFF23}" destId="{014AD552-C1B3-48BA-835A-BABBB0F569DF}" srcOrd="0" destOrd="0" presId="urn:microsoft.com/office/officeart/2005/8/layout/equation1"/>
    <dgm:cxn modelId="{DD580481-3072-4488-B117-898FF2C0CAE2}" type="presOf" srcId="{28C0625C-D7FD-4CA6-9B4B-35083F2EC015}" destId="{BAD55EC6-5A89-4904-B6CE-BFF31F3149D1}" srcOrd="0" destOrd="0" presId="urn:microsoft.com/office/officeart/2005/8/layout/equation1"/>
    <dgm:cxn modelId="{90039510-5F6F-4B87-B1B2-CB20644903E5}" type="presOf" srcId="{F72D6D28-A146-4E85-91B0-5941BEB9C126}" destId="{046A2820-95C8-410B-A585-D98E263CAF80}" srcOrd="0" destOrd="0" presId="urn:microsoft.com/office/officeart/2005/8/layout/equation1"/>
    <dgm:cxn modelId="{04BEE4C7-FDB7-4C8E-9304-52F3A3D23E2F}" type="presOf" srcId="{97607CA4-2F80-4132-9BC0-DC8A0FEE67C9}" destId="{926908A7-260E-425F-92D4-08171358D279}" srcOrd="0" destOrd="0" presId="urn:microsoft.com/office/officeart/2005/8/layout/equation1"/>
    <dgm:cxn modelId="{DB077A6B-5C44-4192-AA61-C967117C0E5A}" type="presParOf" srcId="{014AD552-C1B3-48BA-835A-BABBB0F569DF}" destId="{046A2820-95C8-410B-A585-D98E263CAF80}" srcOrd="0" destOrd="0" presId="urn:microsoft.com/office/officeart/2005/8/layout/equation1"/>
    <dgm:cxn modelId="{1C1F1372-903F-456D-8406-2A590CC88DF9}" type="presParOf" srcId="{014AD552-C1B3-48BA-835A-BABBB0F569DF}" destId="{33CE28E6-96D0-4FAC-9A73-082210F41F86}" srcOrd="1" destOrd="0" presId="urn:microsoft.com/office/officeart/2005/8/layout/equation1"/>
    <dgm:cxn modelId="{4AA47D38-AFFD-4B36-B434-98FFB74F4212}" type="presParOf" srcId="{014AD552-C1B3-48BA-835A-BABBB0F569DF}" destId="{B2E11BD5-B3A9-4317-9864-57A6CAE5DC77}" srcOrd="2" destOrd="0" presId="urn:microsoft.com/office/officeart/2005/8/layout/equation1"/>
    <dgm:cxn modelId="{3CBF1852-BE7D-4AD1-9A17-A17C6B1B9B4A}" type="presParOf" srcId="{014AD552-C1B3-48BA-835A-BABBB0F569DF}" destId="{7A6DE99C-F7B2-41E0-BE16-F1058E76CEAA}" srcOrd="3" destOrd="0" presId="urn:microsoft.com/office/officeart/2005/8/layout/equation1"/>
    <dgm:cxn modelId="{1A3AE40C-A622-41D6-B767-7D2188C3BDE2}" type="presParOf" srcId="{014AD552-C1B3-48BA-835A-BABBB0F569DF}" destId="{BAD55EC6-5A89-4904-B6CE-BFF31F3149D1}" srcOrd="4" destOrd="0" presId="urn:microsoft.com/office/officeart/2005/8/layout/equation1"/>
    <dgm:cxn modelId="{9C25C5B9-BA0F-477C-819D-075F389548CE}" type="presParOf" srcId="{014AD552-C1B3-48BA-835A-BABBB0F569DF}" destId="{62756AC8-A62C-41F8-9960-82597FBDE7DD}" srcOrd="5" destOrd="0" presId="urn:microsoft.com/office/officeart/2005/8/layout/equation1"/>
    <dgm:cxn modelId="{FE273CD2-05ED-4BBE-80EB-EFAB8D180410}" type="presParOf" srcId="{014AD552-C1B3-48BA-835A-BABBB0F569DF}" destId="{926908A7-260E-425F-92D4-08171358D279}" srcOrd="6" destOrd="0" presId="urn:microsoft.com/office/officeart/2005/8/layout/equation1"/>
    <dgm:cxn modelId="{8CC62EE2-5BFC-4D70-9865-E279A4257B33}" type="presParOf" srcId="{014AD552-C1B3-48BA-835A-BABBB0F569DF}" destId="{B8D157E5-1C89-49CC-848D-FBBE20CCE0E3}" srcOrd="7" destOrd="0" presId="urn:microsoft.com/office/officeart/2005/8/layout/equation1"/>
    <dgm:cxn modelId="{498B80F0-7BE9-48AF-9B35-47CF83462785}" type="presParOf" srcId="{014AD552-C1B3-48BA-835A-BABBB0F569DF}" destId="{478A3A01-5CFB-44CF-A853-5981D7417D05}"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02633-665A-4BE1-9CE1-C6370F3FA8BD}">
      <dsp:nvSpPr>
        <dsp:cNvPr id="0" name=""/>
        <dsp:cNvSpPr/>
      </dsp:nvSpPr>
      <dsp:spPr>
        <a:xfrm>
          <a:off x="6310" y="1135935"/>
          <a:ext cx="4480321" cy="1792128"/>
        </a:xfrm>
        <a:prstGeom prst="homePlate">
          <a:avLst/>
        </a:prstGeom>
        <a:gradFill rotWithShape="0">
          <a:gsLst>
            <a:gs pos="0">
              <a:schemeClr val="accent5">
                <a:hueOff val="0"/>
                <a:satOff val="0"/>
                <a:lumOff val="0"/>
                <a:alphaOff val="0"/>
                <a:shade val="70000"/>
                <a:satMod val="150000"/>
              </a:schemeClr>
            </a:gs>
            <a:gs pos="34000">
              <a:schemeClr val="accent5">
                <a:hueOff val="0"/>
                <a:satOff val="0"/>
                <a:lumOff val="0"/>
                <a:alphaOff val="0"/>
                <a:shade val="70000"/>
                <a:satMod val="140000"/>
              </a:schemeClr>
            </a:gs>
            <a:gs pos="70000">
              <a:schemeClr val="accent5">
                <a:hueOff val="0"/>
                <a:satOff val="0"/>
                <a:lumOff val="0"/>
                <a:alphaOff val="0"/>
                <a:tint val="100000"/>
                <a:shade val="90000"/>
                <a:satMod val="140000"/>
              </a:schemeClr>
            </a:gs>
            <a:gs pos="100000">
              <a:schemeClr val="accent5">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2024" tIns="96012" rIns="48006" bIns="96012" numCol="1" spcCol="1270" anchor="ctr" anchorCtr="0">
          <a:noAutofit/>
        </a:bodyPr>
        <a:lstStyle/>
        <a:p>
          <a:pPr lvl="0" algn="ctr" defTabSz="1600200">
            <a:lnSpc>
              <a:spcPct val="90000"/>
            </a:lnSpc>
            <a:spcBef>
              <a:spcPct val="0"/>
            </a:spcBef>
            <a:spcAft>
              <a:spcPct val="35000"/>
            </a:spcAft>
          </a:pPr>
          <a:r>
            <a:rPr lang="en-US" sz="3600" kern="1200" dirty="0" smtClean="0"/>
            <a:t>HOPE</a:t>
          </a:r>
          <a:endParaRPr lang="en-US" sz="3600" kern="1200" dirty="0"/>
        </a:p>
      </dsp:txBody>
      <dsp:txXfrm>
        <a:off x="6310" y="1135935"/>
        <a:ext cx="4032289" cy="1792128"/>
      </dsp:txXfrm>
    </dsp:sp>
    <dsp:sp modelId="{912875C8-FDBD-4BDA-87F8-40E9337B2896}">
      <dsp:nvSpPr>
        <dsp:cNvPr id="0" name=""/>
        <dsp:cNvSpPr/>
      </dsp:nvSpPr>
      <dsp:spPr>
        <a:xfrm>
          <a:off x="3590567" y="1135935"/>
          <a:ext cx="4480321" cy="1792128"/>
        </a:xfrm>
        <a:prstGeom prst="chevron">
          <a:avLst/>
        </a:prstGeom>
        <a:gradFill rotWithShape="0">
          <a:gsLst>
            <a:gs pos="0">
              <a:schemeClr val="accent5">
                <a:hueOff val="-16659694"/>
                <a:satOff val="16323"/>
                <a:lumOff val="-18823"/>
                <a:alphaOff val="0"/>
                <a:shade val="70000"/>
                <a:satMod val="150000"/>
              </a:schemeClr>
            </a:gs>
            <a:gs pos="34000">
              <a:schemeClr val="accent5">
                <a:hueOff val="-16659694"/>
                <a:satOff val="16323"/>
                <a:lumOff val="-18823"/>
                <a:alphaOff val="0"/>
                <a:shade val="70000"/>
                <a:satMod val="140000"/>
              </a:schemeClr>
            </a:gs>
            <a:gs pos="70000">
              <a:schemeClr val="accent5">
                <a:hueOff val="-16659694"/>
                <a:satOff val="16323"/>
                <a:lumOff val="-18823"/>
                <a:alphaOff val="0"/>
                <a:tint val="100000"/>
                <a:shade val="90000"/>
                <a:satMod val="140000"/>
              </a:schemeClr>
            </a:gs>
            <a:gs pos="100000">
              <a:schemeClr val="accent5">
                <a:hueOff val="-16659694"/>
                <a:satOff val="16323"/>
                <a:lumOff val="-18823"/>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4018" tIns="96012" rIns="48006" bIns="96012" numCol="1" spcCol="1270" anchor="ctr" anchorCtr="0">
          <a:noAutofit/>
        </a:bodyPr>
        <a:lstStyle/>
        <a:p>
          <a:pPr lvl="0" algn="ctr" defTabSz="1600200">
            <a:lnSpc>
              <a:spcPct val="90000"/>
            </a:lnSpc>
            <a:spcBef>
              <a:spcPct val="0"/>
            </a:spcBef>
            <a:spcAft>
              <a:spcPct val="35000"/>
            </a:spcAft>
          </a:pPr>
          <a:r>
            <a:rPr lang="en-US" sz="3600" kern="1200" dirty="0" smtClean="0"/>
            <a:t>BOLDNESS</a:t>
          </a:r>
          <a:endParaRPr lang="en-US" sz="3600" kern="1200" dirty="0"/>
        </a:p>
      </dsp:txBody>
      <dsp:txXfrm>
        <a:off x="4486631" y="1135935"/>
        <a:ext cx="2688193" cy="1792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6A2820-95C8-410B-A585-D98E263CAF80}">
      <dsp:nvSpPr>
        <dsp:cNvPr id="0" name=""/>
        <dsp:cNvSpPr/>
      </dsp:nvSpPr>
      <dsp:spPr>
        <a:xfrm>
          <a:off x="1307" y="1165764"/>
          <a:ext cx="1732470" cy="1732470"/>
        </a:xfrm>
        <a:prstGeom prst="ellipse">
          <a:avLst/>
        </a:prstGeom>
        <a:gradFill rotWithShape="0">
          <a:gsLst>
            <a:gs pos="0">
              <a:schemeClr val="accent5">
                <a:hueOff val="0"/>
                <a:satOff val="0"/>
                <a:lumOff val="0"/>
                <a:alphaOff val="0"/>
                <a:shade val="70000"/>
                <a:satMod val="150000"/>
              </a:schemeClr>
            </a:gs>
            <a:gs pos="34000">
              <a:schemeClr val="accent5">
                <a:hueOff val="0"/>
                <a:satOff val="0"/>
                <a:lumOff val="0"/>
                <a:alphaOff val="0"/>
                <a:shade val="70000"/>
                <a:satMod val="140000"/>
              </a:schemeClr>
            </a:gs>
            <a:gs pos="70000">
              <a:schemeClr val="accent5">
                <a:hueOff val="0"/>
                <a:satOff val="0"/>
                <a:lumOff val="0"/>
                <a:alphaOff val="0"/>
                <a:tint val="100000"/>
                <a:shade val="90000"/>
                <a:satMod val="140000"/>
              </a:schemeClr>
            </a:gs>
            <a:gs pos="100000">
              <a:schemeClr val="accent5">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5">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Meditate</a:t>
          </a:r>
          <a:endParaRPr lang="en-US" sz="2200" kern="1200" dirty="0"/>
        </a:p>
      </dsp:txBody>
      <dsp:txXfrm>
        <a:off x="255021" y="1419478"/>
        <a:ext cx="1225042" cy="1225042"/>
      </dsp:txXfrm>
    </dsp:sp>
    <dsp:sp modelId="{B2E11BD5-B3A9-4317-9864-57A6CAE5DC77}">
      <dsp:nvSpPr>
        <dsp:cNvPr id="0" name=""/>
        <dsp:cNvSpPr/>
      </dsp:nvSpPr>
      <dsp:spPr>
        <a:xfrm>
          <a:off x="1874454" y="1529583"/>
          <a:ext cx="1004833" cy="1004833"/>
        </a:xfrm>
        <a:prstGeom prst="mathPlus">
          <a:avLst/>
        </a:prstGeom>
        <a:gradFill rotWithShape="0">
          <a:gsLst>
            <a:gs pos="0">
              <a:schemeClr val="accent5">
                <a:hueOff val="0"/>
                <a:satOff val="0"/>
                <a:lumOff val="0"/>
                <a:alphaOff val="0"/>
                <a:shade val="70000"/>
                <a:satMod val="150000"/>
              </a:schemeClr>
            </a:gs>
            <a:gs pos="34000">
              <a:schemeClr val="accent5">
                <a:hueOff val="0"/>
                <a:satOff val="0"/>
                <a:lumOff val="0"/>
                <a:alphaOff val="0"/>
                <a:shade val="70000"/>
                <a:satMod val="140000"/>
              </a:schemeClr>
            </a:gs>
            <a:gs pos="70000">
              <a:schemeClr val="accent5">
                <a:hueOff val="0"/>
                <a:satOff val="0"/>
                <a:lumOff val="0"/>
                <a:alphaOff val="0"/>
                <a:tint val="100000"/>
                <a:shade val="90000"/>
                <a:satMod val="140000"/>
              </a:schemeClr>
            </a:gs>
            <a:gs pos="100000">
              <a:schemeClr val="accent5">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5">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2007645" y="1913831"/>
        <a:ext cx="738451" cy="236337"/>
      </dsp:txXfrm>
    </dsp:sp>
    <dsp:sp modelId="{BAD55EC6-5A89-4904-B6CE-BFF31F3149D1}">
      <dsp:nvSpPr>
        <dsp:cNvPr id="0" name=""/>
        <dsp:cNvSpPr/>
      </dsp:nvSpPr>
      <dsp:spPr>
        <a:xfrm>
          <a:off x="3019964" y="1165764"/>
          <a:ext cx="1732470" cy="1732470"/>
        </a:xfrm>
        <a:prstGeom prst="ellipse">
          <a:avLst/>
        </a:prstGeom>
        <a:gradFill rotWithShape="0">
          <a:gsLst>
            <a:gs pos="0">
              <a:schemeClr val="accent5">
                <a:hueOff val="152821"/>
                <a:satOff val="30568"/>
                <a:lumOff val="7059"/>
                <a:alphaOff val="0"/>
                <a:shade val="70000"/>
                <a:satMod val="150000"/>
              </a:schemeClr>
            </a:gs>
            <a:gs pos="34000">
              <a:schemeClr val="accent5">
                <a:hueOff val="152821"/>
                <a:satOff val="30568"/>
                <a:lumOff val="7059"/>
                <a:alphaOff val="0"/>
                <a:shade val="70000"/>
                <a:satMod val="140000"/>
              </a:schemeClr>
            </a:gs>
            <a:gs pos="70000">
              <a:schemeClr val="accent5">
                <a:hueOff val="152821"/>
                <a:satOff val="30568"/>
                <a:lumOff val="7059"/>
                <a:alphaOff val="0"/>
                <a:tint val="100000"/>
                <a:shade val="90000"/>
                <a:satMod val="140000"/>
              </a:schemeClr>
            </a:gs>
            <a:gs pos="100000">
              <a:schemeClr val="accent5">
                <a:hueOff val="152821"/>
                <a:satOff val="30568"/>
                <a:lumOff val="7059"/>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5">
              <a:hueOff val="152821"/>
              <a:satOff val="30568"/>
              <a:lumOff val="7059"/>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Give Yourself Entirely</a:t>
          </a:r>
          <a:endParaRPr lang="en-US" sz="2200" kern="1200" dirty="0"/>
        </a:p>
      </dsp:txBody>
      <dsp:txXfrm>
        <a:off x="3273678" y="1419478"/>
        <a:ext cx="1225042" cy="1225042"/>
      </dsp:txXfrm>
    </dsp:sp>
    <dsp:sp modelId="{926908A7-260E-425F-92D4-08171358D279}">
      <dsp:nvSpPr>
        <dsp:cNvPr id="0" name=""/>
        <dsp:cNvSpPr/>
      </dsp:nvSpPr>
      <dsp:spPr>
        <a:xfrm>
          <a:off x="4893112" y="1529583"/>
          <a:ext cx="1004833" cy="1004833"/>
        </a:xfrm>
        <a:prstGeom prst="mathEqual">
          <a:avLst/>
        </a:prstGeom>
        <a:gradFill rotWithShape="0">
          <a:gsLst>
            <a:gs pos="0">
              <a:schemeClr val="accent5">
                <a:hueOff val="305643"/>
                <a:satOff val="61137"/>
                <a:lumOff val="14118"/>
                <a:alphaOff val="0"/>
                <a:shade val="70000"/>
                <a:satMod val="150000"/>
              </a:schemeClr>
            </a:gs>
            <a:gs pos="34000">
              <a:schemeClr val="accent5">
                <a:hueOff val="305643"/>
                <a:satOff val="61137"/>
                <a:lumOff val="14118"/>
                <a:alphaOff val="0"/>
                <a:shade val="70000"/>
                <a:satMod val="140000"/>
              </a:schemeClr>
            </a:gs>
            <a:gs pos="70000">
              <a:schemeClr val="accent5">
                <a:hueOff val="305643"/>
                <a:satOff val="61137"/>
                <a:lumOff val="14118"/>
                <a:alphaOff val="0"/>
                <a:tint val="100000"/>
                <a:shade val="90000"/>
                <a:satMod val="140000"/>
              </a:schemeClr>
            </a:gs>
            <a:gs pos="100000">
              <a:schemeClr val="accent5">
                <a:hueOff val="305643"/>
                <a:satOff val="61137"/>
                <a:lumOff val="14118"/>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5">
              <a:hueOff val="305643"/>
              <a:satOff val="61137"/>
              <a:lumOff val="14118"/>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5026303" y="1736579"/>
        <a:ext cx="738451" cy="590841"/>
      </dsp:txXfrm>
    </dsp:sp>
    <dsp:sp modelId="{478A3A01-5CFB-44CF-A853-5981D7417D05}">
      <dsp:nvSpPr>
        <dsp:cNvPr id="0" name=""/>
        <dsp:cNvSpPr/>
      </dsp:nvSpPr>
      <dsp:spPr>
        <a:xfrm>
          <a:off x="6038621" y="1165764"/>
          <a:ext cx="1732470" cy="1732470"/>
        </a:xfrm>
        <a:prstGeom prst="ellipse">
          <a:avLst/>
        </a:prstGeom>
        <a:gradFill rotWithShape="0">
          <a:gsLst>
            <a:gs pos="0">
              <a:schemeClr val="accent5">
                <a:hueOff val="305643"/>
                <a:satOff val="61137"/>
                <a:lumOff val="14118"/>
                <a:alphaOff val="0"/>
                <a:shade val="70000"/>
                <a:satMod val="150000"/>
              </a:schemeClr>
            </a:gs>
            <a:gs pos="34000">
              <a:schemeClr val="accent5">
                <a:hueOff val="305643"/>
                <a:satOff val="61137"/>
                <a:lumOff val="14118"/>
                <a:alphaOff val="0"/>
                <a:shade val="70000"/>
                <a:satMod val="140000"/>
              </a:schemeClr>
            </a:gs>
            <a:gs pos="70000">
              <a:schemeClr val="accent5">
                <a:hueOff val="305643"/>
                <a:satOff val="61137"/>
                <a:lumOff val="14118"/>
                <a:alphaOff val="0"/>
                <a:tint val="100000"/>
                <a:shade val="90000"/>
                <a:satMod val="140000"/>
              </a:schemeClr>
            </a:gs>
            <a:gs pos="100000">
              <a:schemeClr val="accent5">
                <a:hueOff val="305643"/>
                <a:satOff val="61137"/>
                <a:lumOff val="14118"/>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5">
              <a:hueOff val="305643"/>
              <a:satOff val="61137"/>
              <a:lumOff val="14118"/>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Progress Is Evident</a:t>
          </a:r>
          <a:endParaRPr lang="en-US" sz="2200" kern="1200" dirty="0"/>
        </a:p>
      </dsp:txBody>
      <dsp:txXfrm>
        <a:off x="6292335" y="1419478"/>
        <a:ext cx="1225042" cy="122504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196" cy="479978"/>
          </a:xfrm>
          <a:prstGeom prst="rect">
            <a:avLst/>
          </a:prstGeom>
        </p:spPr>
        <p:txBody>
          <a:bodyPr vert="horz" lIns="95509" tIns="47755" rIns="95509" bIns="47755" rtlCol="0"/>
          <a:lstStyle>
            <a:lvl1pPr algn="l">
              <a:defRPr sz="1300"/>
            </a:lvl1pPr>
          </a:lstStyle>
          <a:p>
            <a:r>
              <a:rPr lang="en-US" smtClean="0"/>
              <a:t>What The Lord Requires of His Ministers</a:t>
            </a:r>
            <a:endParaRPr lang="en-US"/>
          </a:p>
        </p:txBody>
      </p:sp>
      <p:sp>
        <p:nvSpPr>
          <p:cNvPr id="3" name="Date Placeholder 2"/>
          <p:cNvSpPr>
            <a:spLocks noGrp="1"/>
          </p:cNvSpPr>
          <p:nvPr>
            <p:ph type="dt" sz="quarter" idx="1"/>
          </p:nvPr>
        </p:nvSpPr>
        <p:spPr>
          <a:xfrm>
            <a:off x="4144334" y="1"/>
            <a:ext cx="3169196" cy="479978"/>
          </a:xfrm>
          <a:prstGeom prst="rect">
            <a:avLst/>
          </a:prstGeom>
        </p:spPr>
        <p:txBody>
          <a:bodyPr vert="horz" lIns="95509" tIns="47755" rIns="95509" bIns="47755" rtlCol="0"/>
          <a:lstStyle>
            <a:lvl1pPr algn="r">
              <a:defRPr sz="1300"/>
            </a:lvl1pPr>
          </a:lstStyle>
          <a:p>
            <a:r>
              <a:rPr lang="en-US" smtClean="0"/>
              <a:t>Steven J. Wallace</a:t>
            </a:r>
            <a:endParaRPr lang="en-US"/>
          </a:p>
        </p:txBody>
      </p:sp>
      <p:sp>
        <p:nvSpPr>
          <p:cNvPr id="4" name="Footer Placeholder 3"/>
          <p:cNvSpPr>
            <a:spLocks noGrp="1"/>
          </p:cNvSpPr>
          <p:nvPr>
            <p:ph type="ftr" sz="quarter" idx="2"/>
          </p:nvPr>
        </p:nvSpPr>
        <p:spPr>
          <a:xfrm>
            <a:off x="1" y="9119573"/>
            <a:ext cx="3169196" cy="479977"/>
          </a:xfrm>
          <a:prstGeom prst="rect">
            <a:avLst/>
          </a:prstGeom>
        </p:spPr>
        <p:txBody>
          <a:bodyPr vert="horz" lIns="95509" tIns="47755" rIns="95509" bIns="47755" rtlCol="0" anchor="b"/>
          <a:lstStyle>
            <a:lvl1pPr algn="l">
              <a:defRPr sz="1300"/>
            </a:lvl1pPr>
          </a:lstStyle>
          <a:p>
            <a:endParaRPr lang="en-US"/>
          </a:p>
        </p:txBody>
      </p:sp>
      <p:sp>
        <p:nvSpPr>
          <p:cNvPr id="5" name="Slide Number Placeholder 4"/>
          <p:cNvSpPr>
            <a:spLocks noGrp="1"/>
          </p:cNvSpPr>
          <p:nvPr>
            <p:ph type="sldNum" sz="quarter" idx="3"/>
          </p:nvPr>
        </p:nvSpPr>
        <p:spPr>
          <a:xfrm>
            <a:off x="4144334" y="9119573"/>
            <a:ext cx="3169196" cy="479977"/>
          </a:xfrm>
          <a:prstGeom prst="rect">
            <a:avLst/>
          </a:prstGeom>
        </p:spPr>
        <p:txBody>
          <a:bodyPr vert="horz" lIns="95509" tIns="47755" rIns="95509" bIns="47755" rtlCol="0" anchor="b"/>
          <a:lstStyle>
            <a:lvl1pPr algn="r">
              <a:defRPr sz="1300"/>
            </a:lvl1pPr>
          </a:lstStyle>
          <a:p>
            <a:fld id="{3530C725-93C1-42FB-BCB9-1E923FCA26EA}" type="slidenum">
              <a:rPr lang="en-US" smtClean="0"/>
              <a:t>‹#›</a:t>
            </a:fld>
            <a:endParaRPr lang="en-US"/>
          </a:p>
        </p:txBody>
      </p:sp>
    </p:spTree>
    <p:extLst>
      <p:ext uri="{BB962C8B-B14F-4D97-AF65-F5344CB8AC3E}">
        <p14:creationId xmlns:p14="http://schemas.microsoft.com/office/powerpoint/2010/main" val="1507863993"/>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4" tIns="48332" rIns="96664" bIns="48332" rtlCol="0"/>
          <a:lstStyle>
            <a:lvl1pPr algn="l">
              <a:defRPr sz="1300"/>
            </a:lvl1pPr>
          </a:lstStyle>
          <a:p>
            <a:r>
              <a:rPr lang="en-US" smtClean="0"/>
              <a:t>What The Lord Requires of His Ministers</a:t>
            </a:r>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64" tIns="48332" rIns="96664" bIns="48332" rtlCol="0"/>
          <a:lstStyle>
            <a:lvl1pPr algn="r">
              <a:defRPr sz="1300"/>
            </a:lvl1pPr>
          </a:lstStyle>
          <a:p>
            <a:r>
              <a:rPr lang="en-US" smtClean="0"/>
              <a:t>Steven J. Wallace</a:t>
            </a:r>
            <a:endParaRPr lang="en-US"/>
          </a:p>
        </p:txBody>
      </p:sp>
      <p:sp>
        <p:nvSpPr>
          <p:cNvPr id="4" name="Slide Image Placeholder 3"/>
          <p:cNvSpPr>
            <a:spLocks noGrp="1" noRot="1" noChangeAspect="1"/>
          </p:cNvSpPr>
          <p:nvPr>
            <p:ph type="sldImg" idx="2"/>
          </p:nvPr>
        </p:nvSpPr>
        <p:spPr>
          <a:xfrm>
            <a:off x="1258888" y="720725"/>
            <a:ext cx="4797425" cy="3598863"/>
          </a:xfrm>
          <a:prstGeom prst="rect">
            <a:avLst/>
          </a:prstGeom>
          <a:noFill/>
          <a:ln w="12700">
            <a:solidFill>
              <a:prstClr val="black"/>
            </a:solidFill>
          </a:ln>
        </p:spPr>
        <p:txBody>
          <a:bodyPr vert="horz" lIns="96664" tIns="48332" rIns="96664" bIns="48332"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4" tIns="48332" rIns="96664" bIns="483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3"/>
            <a:ext cx="3169920" cy="480060"/>
          </a:xfrm>
          <a:prstGeom prst="rect">
            <a:avLst/>
          </a:prstGeom>
        </p:spPr>
        <p:txBody>
          <a:bodyPr vert="horz" lIns="96664" tIns="48332" rIns="96664"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6664" tIns="48332" rIns="96664" bIns="48332" rtlCol="0" anchor="b"/>
          <a:lstStyle>
            <a:lvl1pPr algn="r">
              <a:defRPr sz="1300"/>
            </a:lvl1pPr>
          </a:lstStyle>
          <a:p>
            <a:fld id="{36951739-5794-401D-B0C2-109F23283405}" type="slidenum">
              <a:rPr lang="en-US" smtClean="0"/>
              <a:t>‹#›</a:t>
            </a:fld>
            <a:endParaRPr lang="en-US"/>
          </a:p>
        </p:txBody>
      </p:sp>
    </p:spTree>
    <p:extLst>
      <p:ext uri="{BB962C8B-B14F-4D97-AF65-F5344CB8AC3E}">
        <p14:creationId xmlns:p14="http://schemas.microsoft.com/office/powerpoint/2010/main" val="4009386866"/>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Lubbock,</a:t>
            </a:r>
            <a:r>
              <a:rPr lang="en-US" baseline="0" dirty="0" smtClean="0"/>
              <a:t> TX., Jan. 28, 2012</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2221022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point is, </a:t>
            </a:r>
            <a:r>
              <a:rPr lang="en-US" dirty="0" err="1" smtClean="0"/>
              <a:t>Apollos</a:t>
            </a:r>
            <a:r>
              <a:rPr lang="en-US" dirty="0" smtClean="0"/>
              <a:t> was mighty in the scriptures and was able to clearly show from the scriptures that Jesus is the Christ. Does it not seem that for one to be mighty in the scriptures he must know the scriptures</a:t>
            </a:r>
            <a:r>
              <a:rPr lang="en-US" baseline="0" dirty="0" smtClean="0"/>
              <a:t> and for one to effective in showing what the scriptures teach he must study them well. This leads us to another main point for the work of a preacher. He is continually studying the scriptures.</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16</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273681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17</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 lessons that provide evidence for the faith: Are there lost books of the Bible (1, 2,</a:t>
            </a:r>
            <a:r>
              <a:rPr lang="en-US" baseline="0" dirty="0" smtClean="0"/>
              <a:t> 3). God’s Amazing Book. The divine authority of the Bible. </a:t>
            </a:r>
          </a:p>
          <a:p>
            <a:r>
              <a:rPr lang="en-US" baseline="0" dirty="0" smtClean="0"/>
              <a:t>Recent lesson that reproved sin: Can we blush?; Why we lose our young people; Playing the fool</a:t>
            </a:r>
          </a:p>
          <a:p>
            <a:r>
              <a:rPr lang="en-US" baseline="0" dirty="0" smtClean="0"/>
              <a:t>Recent lessons that exhorted and comfort: Temptation (1, 2, 3); Pursuing Joy and Peace; Heavenly Father (1-4); The study of Jesus (multi-parts); God’s design for saving man; </a:t>
            </a:r>
            <a:r>
              <a:rPr lang="en-US" baseline="0" dirty="0" err="1" smtClean="0"/>
              <a:t>Jebez</a:t>
            </a:r>
            <a:r>
              <a:rPr lang="en-US" baseline="0" dirty="0" smtClean="0"/>
              <a:t>, the child of pain; 4 Questions pertaining to Paul (1, 2)</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18</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4289164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19</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truth is to be preached and it is never to be sacrificed to love, but taught in love. In</a:t>
            </a:r>
            <a:r>
              <a:rPr lang="en-US" baseline="0" dirty="0" smtClean="0"/>
              <a:t> fact, divine love rejoices in the truth (1 Cor. 13:6). </a:t>
            </a:r>
            <a:r>
              <a:rPr lang="en-US" dirty="0" smtClean="0"/>
              <a:t>This is genuine</a:t>
            </a:r>
            <a:r>
              <a:rPr lang="en-US" baseline="0" dirty="0" smtClean="0"/>
              <a:t> care and concern for the souls that you speak to as well as for adoration for God.</a:t>
            </a:r>
          </a:p>
          <a:p>
            <a:endParaRPr lang="en-US" baseline="0" dirty="0" smtClean="0"/>
          </a:p>
        </p:txBody>
      </p:sp>
      <p:sp>
        <p:nvSpPr>
          <p:cNvPr id="4" name="Slide Number Placeholder 3"/>
          <p:cNvSpPr>
            <a:spLocks noGrp="1"/>
          </p:cNvSpPr>
          <p:nvPr>
            <p:ph type="sldNum" sz="quarter" idx="10"/>
          </p:nvPr>
        </p:nvSpPr>
        <p:spPr/>
        <p:txBody>
          <a:bodyPr/>
          <a:lstStyle/>
          <a:p>
            <a:fld id="{36951739-5794-401D-B0C2-109F23283405}" type="slidenum">
              <a:rPr lang="en-US" smtClean="0"/>
              <a:t>20</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21</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t>
            </a:r>
            <a:r>
              <a:rPr lang="en-US" baseline="0" dirty="0" smtClean="0"/>
              <a:t>  2 Tim. 2:24-26, “servant of the Lord” is an expression used of Moses 17 times in scripture. Of Joshua and David it is used twice respectively. The servant of the Lord cannot buckle under pressure and persecution.</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22</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you like a watch</a:t>
            </a:r>
            <a:r>
              <a:rPr lang="en-US" baseline="0" dirty="0" smtClean="0"/>
              <a:t> dog to bark?</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23</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24</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a blessing and an honor</a:t>
            </a:r>
            <a:r>
              <a:rPr lang="en-US" baseline="0" dirty="0" smtClean="0"/>
              <a:t> to be able to give oneself entirely to the work of an evangelist.  It is also a work in progress. So as an evangelist, I want to continue to progress. We are either improving or dying.  I still need to be growing. I want to grow with others into the man Christ wants me to be. </a:t>
            </a:r>
            <a:r>
              <a:rPr lang="en-US" dirty="0" smtClean="0"/>
              <a:t>Are these what you are looking</a:t>
            </a:r>
            <a:r>
              <a:rPr lang="en-US" baseline="0" dirty="0" smtClean="0"/>
              <a:t> for in an evangelist?</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25</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091">
              <a:defRPr/>
            </a:pPr>
            <a:r>
              <a:rPr lang="en-US" dirty="0" smtClean="0"/>
              <a:t>The pastoral system develops in a congregation where men have little concern</a:t>
            </a:r>
            <a:r>
              <a:rPr lang="en-US" baseline="0" dirty="0" smtClean="0"/>
              <a:t> and influence </a:t>
            </a:r>
            <a:r>
              <a:rPr lang="en-US" dirty="0" smtClean="0"/>
              <a:t>for the work and where the preacher is over zealous for his own ways.  </a:t>
            </a:r>
          </a:p>
          <a:p>
            <a:pPr defTabSz="955091">
              <a:defRPr/>
            </a:pPr>
            <a:endParaRPr lang="en-US" dirty="0" smtClean="0"/>
          </a:p>
          <a:p>
            <a:pPr defTabSz="955091">
              <a:defRPr/>
            </a:pPr>
            <a:r>
              <a:rPr lang="en-US" dirty="0" smtClean="0"/>
              <a:t>I have sought to be one willing to yield on matters of judgment (Jas. 3:13-18)</a:t>
            </a:r>
          </a:p>
          <a:p>
            <a:pPr defTabSz="955091">
              <a:defRPr/>
            </a:pPr>
            <a:endParaRPr lang="en-US" dirty="0" smtClean="0"/>
          </a:p>
          <a:p>
            <a:pPr defTabSz="955091">
              <a:defRPr/>
            </a:pPr>
            <a:r>
              <a:rPr lang="en-US" baseline="0" dirty="0" smtClean="0"/>
              <a:t>After the servant of the Lord speaks against the destructive nature of the tongue (3:1-12); he asks “who is wise among you?” (v. 13). He contrasts the wise man who operates from wisdom above, versus the self-seeker who operates from wisdom from below. Jesus taught that by our fruits we are known and James teaches the same thing here that by our conduct we are manifest as either those who are meek and wise or envious and self-seeking. </a:t>
            </a:r>
          </a:p>
          <a:p>
            <a:pPr defTabSz="955091">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solidFill>
                  <a:prstClr val="black"/>
                </a:solidFill>
              </a:rPr>
              <a:pPr/>
              <a:t>3</a:t>
            </a:fld>
            <a:endParaRPr lang="en-US">
              <a:solidFill>
                <a:prstClr val="black"/>
              </a:solidFill>
            </a:endParaRPr>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1673605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4</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1673605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Regarding 1 Pet. 4:9 – compassion/hospitality.</a:t>
            </a:r>
            <a:r>
              <a:rPr lang="en-US" baseline="0" dirty="0" smtClean="0"/>
              <a:t> It is interesting that in scripture we find three things taught to us by the example of Samaritans. 1). The Samaritan woman teaches us a lesson that faith can be found in unlikely places. She was married several times and yet we find here in conversation with the Lord and then going back to her people proclaiming that she found One who could be the Christ which brought other Samaritans to Him and who heard and believed (Jn. 1:1-42). </a:t>
            </a:r>
          </a:p>
          <a:p>
            <a:endParaRPr lang="en-US" baseline="0" dirty="0" smtClean="0"/>
          </a:p>
          <a:p>
            <a:r>
              <a:rPr lang="en-US" baseline="0" dirty="0" smtClean="0"/>
              <a:t>Another Samaritan shows us the trait of thanksgiving (</a:t>
            </a:r>
            <a:r>
              <a:rPr lang="en-US" baseline="0" dirty="0" err="1" smtClean="0"/>
              <a:t>Lk</a:t>
            </a:r>
            <a:r>
              <a:rPr lang="en-US" baseline="0" dirty="0" smtClean="0"/>
              <a:t>. 17:11-19).  We often find great messages in unlikely places. Here these were lepers of all people, the outcasts of society and yet Jesus healed them, but only one returned to give God the glory.  I am often saddened by how unthankful some Christians seem to be in that they are not joyous about coming to give God the glory in the worship of the church for the cleansing of their sin.  It is true that he who is forgiven much loves much and he who is forgiven little, loves little. When can fairly calculate sin, and what we were forgiven of, then we can correctly love God for saving us.</a:t>
            </a:r>
          </a:p>
          <a:p>
            <a:endParaRPr lang="en-US" baseline="0" dirty="0" smtClean="0"/>
          </a:p>
          <a:p>
            <a:r>
              <a:rPr lang="en-US" baseline="0" dirty="0" smtClean="0"/>
              <a:t>Then there is the good Samaritan in Luke 10:33-37 who teaches us the lesson on being hospitable without grumbling.  The two traits (hospitality and grumbling) cannot mix together to be acceptable to God. </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8</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1904329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End Sermon 1</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10</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46977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spent in the pulpit is not lightly esteemed by me. It is valuable</a:t>
            </a:r>
            <a:r>
              <a:rPr lang="en-US" baseline="0" dirty="0" smtClean="0"/>
              <a:t> time to be spent walking through the word. While I believe illustrations and examples can be appropriate, I do not seek to bring a smile or a tear from someone by telling stories or leaning on the opinions and philosophy of men. The Bible contains the “word of life” and that has to be our appeal if anyone is going to find life from the work we do.</a:t>
            </a:r>
          </a:p>
          <a:p>
            <a:endParaRPr lang="en-US" baseline="0" dirty="0" smtClean="0"/>
          </a:p>
          <a:p>
            <a:pPr defTabSz="955091">
              <a:defRPr/>
            </a:pPr>
            <a:r>
              <a:rPr lang="en-US" dirty="0" smtClean="0"/>
              <a:t>Commandments = the </a:t>
            </a:r>
            <a:r>
              <a:rPr lang="en-US" dirty="0" smtClean="0"/>
              <a:t>measuring </a:t>
            </a:r>
            <a:r>
              <a:rPr lang="en-US" dirty="0" smtClean="0"/>
              <a:t>line of our love (Jn. 14:21;</a:t>
            </a:r>
            <a:r>
              <a:rPr lang="en-US" baseline="0" dirty="0" smtClean="0"/>
              <a:t> Eph. 6:6). Note that those who kick against the commandments but will sing, pray and verbally tell others how much they love Christ are found in Matt. 15:8, 9.</a:t>
            </a:r>
          </a:p>
          <a:p>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12</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371063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word of God is worthy and deserves to be spoken with boldness</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13</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2797984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 or because, or “in view of the fact” or “from the time”  or “seeing as” …that is, </a:t>
            </a:r>
            <a:r>
              <a:rPr lang="en-US" baseline="0" dirty="0" smtClean="0"/>
              <a:t>Hope is something that has happened and because of “such hope” we use great what of speech?</a:t>
            </a:r>
            <a:endParaRPr lang="en-US" dirty="0" smtClean="0"/>
          </a:p>
          <a:p>
            <a:endParaRPr lang="en-US" dirty="0" smtClean="0"/>
          </a:p>
          <a:p>
            <a:r>
              <a:rPr lang="en-US" dirty="0" smtClean="0"/>
              <a:t>Let me tell</a:t>
            </a:r>
            <a:r>
              <a:rPr lang="en-US" baseline="0" dirty="0" smtClean="0"/>
              <a:t> you something about timid apologizing preaching. It stems from a hopeless core. It stems from unbelief.  Brethren, we serve a risen savior! That fact will not pass away. Judgment day is coming, that fact will not pass away. Life on earth is temporary. That fact will not pass away. We have the word of God in the Bible. That fact will not pass away. Moses who wore a veil was giving a covenant that was limited and temporary. We have the New Covenant which does not pass away. Let us be bold in proclaiming that unchangeable word of God.</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14</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2797984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response of love</a:t>
            </a:r>
            <a:r>
              <a:rPr lang="en-US" baseline="0" dirty="0" smtClean="0"/>
              <a:t> and hate to the apostles was not because they were unclear, but because they were very clear in showing the gospel of Jesus Christ to sinful men. When we use the Spirit’s words, we are using the right words that convict men (Jn. 16: 7, 8).</a:t>
            </a:r>
          </a:p>
          <a:p>
            <a:endParaRPr lang="en-US" baseline="0" dirty="0" smtClean="0"/>
          </a:p>
          <a:p>
            <a:r>
              <a:rPr lang="en-US" baseline="0" dirty="0" smtClean="0"/>
              <a:t>The cross was not stained with blood because men had “internal imperfections.” The Son of God was tortured to death because of sin and what is sin? “Sin is lawlessness” (1 Jn. 3:4). Sin is a reproach to any people (Prov. 14:34). The beautiful cities of Sodom and Gomorrah were burned with brimstone because of sin (Gen. 18:20).  The wages of sin is death (Rom. 6:23).</a:t>
            </a:r>
            <a:endParaRPr lang="en-US" dirty="0"/>
          </a:p>
        </p:txBody>
      </p:sp>
      <p:sp>
        <p:nvSpPr>
          <p:cNvPr id="4" name="Slide Number Placeholder 3"/>
          <p:cNvSpPr>
            <a:spLocks noGrp="1"/>
          </p:cNvSpPr>
          <p:nvPr>
            <p:ph type="sldNum" sz="quarter" idx="10"/>
          </p:nvPr>
        </p:nvSpPr>
        <p:spPr/>
        <p:txBody>
          <a:bodyPr/>
          <a:lstStyle/>
          <a:p>
            <a:fld id="{36951739-5794-401D-B0C2-109F23283405}" type="slidenum">
              <a:rPr lang="en-US" smtClean="0"/>
              <a:t>15</a:t>
            </a:fld>
            <a:endParaRPr lang="en-US"/>
          </a:p>
        </p:txBody>
      </p:sp>
      <p:sp>
        <p:nvSpPr>
          <p:cNvPr id="5" name="Date Placeholder 4"/>
          <p:cNvSpPr>
            <a:spLocks noGrp="1"/>
          </p:cNvSpPr>
          <p:nvPr>
            <p:ph type="dt" idx="11"/>
          </p:nvPr>
        </p:nvSpPr>
        <p:spPr/>
        <p:txBody>
          <a:bodyPr/>
          <a:lstStyle/>
          <a:p>
            <a:r>
              <a:rPr lang="en-US" smtClean="0"/>
              <a:t>Steven J. Wallace</a:t>
            </a:r>
            <a:endParaRPr lang="en-US"/>
          </a:p>
        </p:txBody>
      </p:sp>
      <p:sp>
        <p:nvSpPr>
          <p:cNvPr id="6" name="Header Placeholder 5"/>
          <p:cNvSpPr>
            <a:spLocks noGrp="1"/>
          </p:cNvSpPr>
          <p:nvPr>
            <p:ph type="hdr" sz="quarter" idx="12"/>
          </p:nvPr>
        </p:nvSpPr>
        <p:spPr/>
        <p:txBody>
          <a:bodyPr/>
          <a:lstStyle/>
          <a:p>
            <a:r>
              <a:rPr lang="en-US" smtClean="0"/>
              <a:t>What The Lord Requires of His Ministers</a:t>
            </a:r>
            <a:endParaRPr lang="en-US"/>
          </a:p>
        </p:txBody>
      </p:sp>
    </p:spTree>
    <p:extLst>
      <p:ext uri="{BB962C8B-B14F-4D97-AF65-F5344CB8AC3E}">
        <p14:creationId xmlns:p14="http://schemas.microsoft.com/office/powerpoint/2010/main" val="617776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5094D6-AD33-4C97-8663-FE1486535865}" type="datetime1">
              <a:rPr lang="en-US" smtClean="0"/>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1B8384-4845-48A6-B59E-6BAA91C8DF43}" type="datetime1">
              <a:rPr lang="en-US" smtClean="0"/>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DBD065-2E61-42D2-9243-9AFB0EC9FF2E}" type="datetime1">
              <a:rPr lang="en-US" smtClean="0"/>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FB8C6-95D9-473D-BC5E-CACA6AD1DC2B}" type="datetime1">
              <a:rPr lang="en-US" smtClean="0"/>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10E3FC-0772-491F-947F-05C987DFF56A}" type="datetime1">
              <a:rPr lang="en-US" smtClean="0"/>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C2A972-FE35-4571-90ED-DAC17FA214B9}" type="datetime1">
              <a:rPr lang="en-US" smtClean="0"/>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47B062-87A6-4656-A7CC-6DC47349F8F0}" type="datetime1">
              <a:rPr lang="en-US" smtClean="0"/>
              <a:t>4/21/2012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DA60B-9845-4FD1-B39E-B88A3B90B594}"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040541-4DAE-43A6-880F-478F376F0AB5}" type="datetime1">
              <a:rPr lang="en-US" smtClean="0"/>
              <a:t>4/21/2012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73F78-146B-4A80-B517-42267AF0BB5C}" type="datetime1">
              <a:rPr lang="en-US" smtClean="0"/>
              <a:t>4/21/2012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DB68B-2C13-4342-B7A1-E1E683CAA2C7}" type="datetime1">
              <a:rPr lang="en-US" smtClean="0"/>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DA60B-9845-4FD1-B39E-B88A3B90B594}"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B889F9-DB05-45AA-A7B6-8CA0AA346623}" type="datetime1">
              <a:rPr lang="en-US" smtClean="0"/>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DA60B-9845-4FD1-B39E-B88A3B90B5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B15AC72-C48A-4758-8014-C5795DADE895}" type="datetime1">
              <a:rPr lang="en-US" smtClean="0"/>
              <a:t>4/21/2012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7DDA60B-9845-4FD1-B39E-B88A3B90B5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hemeOverride" Target="../theme/themeOverride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8.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9.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hemeOverride" Target="../theme/themeOverride1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2">
                    <a:lumMod val="75000"/>
                  </a:schemeClr>
                </a:solidFill>
                <a:effectLst>
                  <a:outerShdw blurRad="38100" dist="38100" dir="2700000" algn="tl">
                    <a:srgbClr val="000000">
                      <a:alpha val="43137"/>
                    </a:srgbClr>
                  </a:outerShdw>
                </a:effectLst>
                <a:latin typeface="Berlin Sans FB Demi" pitchFamily="34" charset="0"/>
                <a:cs typeface="Aharoni" pitchFamily="2" charset="-79"/>
              </a:rPr>
              <a:t>“What Reason Have You Sent For Me?”</a:t>
            </a:r>
            <a:endParaRPr lang="en-US" dirty="0">
              <a:solidFill>
                <a:schemeClr val="tx2">
                  <a:lumMod val="75000"/>
                </a:schemeClr>
              </a:solidFill>
              <a:effectLst>
                <a:outerShdw blurRad="38100" dist="38100" dir="2700000" algn="tl">
                  <a:srgbClr val="000000">
                    <a:alpha val="43137"/>
                  </a:srgbClr>
                </a:outerShdw>
              </a:effectLst>
              <a:latin typeface="Berlin Sans FB Demi" pitchFamily="34" charset="0"/>
              <a:cs typeface="Aharoni" pitchFamily="2" charset="-79"/>
            </a:endParaRPr>
          </a:p>
        </p:txBody>
      </p:sp>
      <p:sp>
        <p:nvSpPr>
          <p:cNvPr id="3" name="Subtitle 2"/>
          <p:cNvSpPr>
            <a:spLocks noGrp="1"/>
          </p:cNvSpPr>
          <p:nvPr>
            <p:ph type="subTitle" idx="1"/>
          </p:nvPr>
        </p:nvSpPr>
        <p:spPr/>
        <p:txBody>
          <a:bodyPr/>
          <a:lstStyle/>
          <a:p>
            <a:r>
              <a:rPr lang="en-US" dirty="0" smtClean="0"/>
              <a:t>Acts 10:24-29</a:t>
            </a:r>
            <a:endParaRPr lang="en-US" dirty="0"/>
          </a:p>
        </p:txBody>
      </p:sp>
    </p:spTree>
    <p:extLst>
      <p:ext uri="{BB962C8B-B14F-4D97-AF65-F5344CB8AC3E}">
        <p14:creationId xmlns:p14="http://schemas.microsoft.com/office/powerpoint/2010/main" val="3496251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Berlin Sans FB Demi" pitchFamily="34" charset="0"/>
              </a:rPr>
              <a:t>So, Why Have A Preacher?</a:t>
            </a:r>
            <a:endParaRPr lang="en-US" dirty="0">
              <a:latin typeface="Berlin Sans FB Demi" pitchFamily="34" charset="0"/>
            </a:endParaRPr>
          </a:p>
        </p:txBody>
      </p:sp>
      <p:sp>
        <p:nvSpPr>
          <p:cNvPr id="5" name="Text Placeholder 4"/>
          <p:cNvSpPr>
            <a:spLocks noGrp="1"/>
          </p:cNvSpPr>
          <p:nvPr>
            <p:ph type="body" idx="1"/>
          </p:nvPr>
        </p:nvSpPr>
        <p:spPr/>
        <p:txBody>
          <a:bodyPr/>
          <a:lstStyle/>
          <a:p>
            <a:endParaRPr lang="en-US"/>
          </a:p>
        </p:txBody>
      </p:sp>
      <p:sp>
        <p:nvSpPr>
          <p:cNvPr id="2" name="Slide Number Placeholder 1"/>
          <p:cNvSpPr>
            <a:spLocks noGrp="1"/>
          </p:cNvSpPr>
          <p:nvPr>
            <p:ph type="sldNum" sz="quarter" idx="12"/>
          </p:nvPr>
        </p:nvSpPr>
        <p:spPr/>
        <p:txBody>
          <a:bodyPr/>
          <a:lstStyle/>
          <a:p>
            <a:fld id="{A7DDA60B-9845-4FD1-B39E-B88A3B90B594}" type="slidenum">
              <a:rPr lang="en-US" smtClean="0"/>
              <a:t>10</a:t>
            </a:fld>
            <a:endParaRPr lang="en-US"/>
          </a:p>
        </p:txBody>
      </p:sp>
      <p:pic>
        <p:nvPicPr>
          <p:cNvPr id="1026" name="Picture 2" descr="C:\Users\Steven\AppData\Local\Microsoft\Windows\Temporary Internet Files\Content.IE5\DKTOE00X\MP900341399[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609600"/>
            <a:ext cx="2609088" cy="3657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655018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haroni" pitchFamily="2" charset="-79"/>
                <a:cs typeface="Aharoni" pitchFamily="2" charset="-79"/>
              </a:rPr>
              <a:t>A Defined Work Exists</a:t>
            </a:r>
            <a:endParaRPr lang="en-US" dirty="0">
              <a:latin typeface="Aharoni" pitchFamily="2" charset="-79"/>
              <a:cs typeface="Aharoni" pitchFamily="2" charset="-79"/>
            </a:endParaRPr>
          </a:p>
        </p:txBody>
      </p:sp>
      <p:sp>
        <p:nvSpPr>
          <p:cNvPr id="5" name="Content Placeholder 4"/>
          <p:cNvSpPr>
            <a:spLocks noGrp="1"/>
          </p:cNvSpPr>
          <p:nvPr>
            <p:ph idx="1"/>
          </p:nvPr>
        </p:nvSpPr>
        <p:spPr/>
        <p:txBody>
          <a:bodyPr/>
          <a:lstStyle/>
          <a:p>
            <a:r>
              <a:rPr lang="en-US" dirty="0" smtClean="0"/>
              <a:t>Just as there is a defined work for bishops, so there is a defined work for evangelists</a:t>
            </a:r>
          </a:p>
          <a:p>
            <a:pPr lvl="1"/>
            <a:r>
              <a:rPr lang="en-US" b="1" dirty="0">
                <a:solidFill>
                  <a:srgbClr val="C00000"/>
                </a:solidFill>
              </a:rPr>
              <a:t>1 Timothy 3:1</a:t>
            </a:r>
            <a:r>
              <a:rPr lang="en-US" dirty="0"/>
              <a:t>, “This is a faithful saying: If a man desires the position of a bishop, </a:t>
            </a:r>
            <a:r>
              <a:rPr lang="en-US" b="1" dirty="0"/>
              <a:t>he desires a good </a:t>
            </a:r>
            <a:r>
              <a:rPr lang="en-US" b="1" dirty="0" smtClean="0"/>
              <a:t>work</a:t>
            </a:r>
            <a:r>
              <a:rPr lang="en-US" dirty="0" smtClean="0"/>
              <a:t>”</a:t>
            </a:r>
          </a:p>
          <a:p>
            <a:pPr lvl="1"/>
            <a:r>
              <a:rPr lang="en-US" b="1" dirty="0">
                <a:solidFill>
                  <a:srgbClr val="C00000"/>
                </a:solidFill>
              </a:rPr>
              <a:t>2 Timothy 4:5</a:t>
            </a:r>
            <a:r>
              <a:rPr lang="en-US" dirty="0"/>
              <a:t>, “But you be watchful in all things, endure afflictions, </a:t>
            </a:r>
            <a:r>
              <a:rPr lang="en-US" b="1" dirty="0"/>
              <a:t>do the work of an evangelist</a:t>
            </a:r>
            <a:r>
              <a:rPr lang="en-US" dirty="0"/>
              <a:t>, fulfill your </a:t>
            </a:r>
            <a:r>
              <a:rPr lang="en-US" dirty="0" smtClean="0"/>
              <a:t>ministry” </a:t>
            </a:r>
            <a:endParaRPr lang="en-US" dirty="0"/>
          </a:p>
        </p:txBody>
      </p:sp>
      <p:sp>
        <p:nvSpPr>
          <p:cNvPr id="2" name="Slide Number Placeholder 1"/>
          <p:cNvSpPr>
            <a:spLocks noGrp="1"/>
          </p:cNvSpPr>
          <p:nvPr>
            <p:ph type="sldNum" sz="quarter" idx="12"/>
          </p:nvPr>
        </p:nvSpPr>
        <p:spPr/>
        <p:txBody>
          <a:bodyPr/>
          <a:lstStyle/>
          <a:p>
            <a:fld id="{A7DDA60B-9845-4FD1-B39E-B88A3B90B594}" type="slidenum">
              <a:rPr lang="en-US" smtClean="0"/>
              <a:t>11</a:t>
            </a:fld>
            <a:endParaRPr lang="en-US"/>
          </a:p>
        </p:txBody>
      </p:sp>
      <p:pic>
        <p:nvPicPr>
          <p:cNvPr id="2053" name="Picture 5" descr="C:\Users\Steven\AppData\Local\Microsoft\Windows\Temporary Internet Files\Content.IE5\QFO36E21\MC90019399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4267200"/>
            <a:ext cx="2519172" cy="1561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54173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85159" y="4872335"/>
            <a:ext cx="7848600" cy="1569660"/>
          </a:xfrm>
          <a:prstGeom prst="wedgeRectCallout">
            <a:avLst>
              <a:gd name="adj1" fmla="val 19152"/>
              <a:gd name="adj2" fmla="val -146562"/>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2400" b="1" dirty="0" smtClean="0"/>
              <a:t>The modern preacher who invites the lost to “identify with this church</a:t>
            </a:r>
            <a:r>
              <a:rPr lang="en-US" sz="2400" b="1" dirty="0"/>
              <a:t>,” versus, </a:t>
            </a:r>
            <a:r>
              <a:rPr lang="en-US" sz="2400" b="1" dirty="0" smtClean="0"/>
              <a:t>“…Repent</a:t>
            </a:r>
            <a:r>
              <a:rPr lang="en-US" sz="2400" b="1" dirty="0"/>
              <a:t>, and let every one of you be baptized in the name of Jesus Christ for the remission of </a:t>
            </a:r>
            <a:r>
              <a:rPr lang="en-US" sz="2400" b="1" dirty="0" smtClean="0"/>
              <a:t>sins…” (Acts 2:38)</a:t>
            </a:r>
            <a:endParaRPr lang="en-US" sz="2400" b="1" dirty="0"/>
          </a:p>
        </p:txBody>
      </p:sp>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lstStyle/>
          <a:p>
            <a:r>
              <a:rPr lang="en-US" b="1" dirty="0" smtClean="0"/>
              <a:t>To preach the word</a:t>
            </a:r>
          </a:p>
          <a:p>
            <a:pPr lvl="1"/>
            <a:r>
              <a:rPr lang="en-US" dirty="0"/>
              <a:t>“</a:t>
            </a:r>
            <a:r>
              <a:rPr lang="en-US" b="1" dirty="0"/>
              <a:t>Preach the word</a:t>
            </a:r>
            <a:r>
              <a:rPr lang="en-US" dirty="0"/>
              <a:t>! Be ready in season and out of season. Convince, rebuke, exhort, with all longsuffering and </a:t>
            </a:r>
            <a:r>
              <a:rPr lang="en-US" dirty="0" smtClean="0"/>
              <a:t>teaching” </a:t>
            </a:r>
            <a:br>
              <a:rPr lang="en-US" dirty="0" smtClean="0"/>
            </a:br>
            <a:r>
              <a:rPr lang="en-US" dirty="0" smtClean="0"/>
              <a:t>(2 Tim. 4:2)</a:t>
            </a:r>
          </a:p>
          <a:p>
            <a:pPr lvl="2"/>
            <a:r>
              <a:rPr lang="en-US" dirty="0">
                <a:solidFill>
                  <a:srgbClr val="C00000"/>
                </a:solidFill>
              </a:rPr>
              <a:t>The word needs to be preached by way of </a:t>
            </a:r>
            <a:r>
              <a:rPr lang="en-US" b="1" u="sng" dirty="0">
                <a:solidFill>
                  <a:srgbClr val="C00000"/>
                </a:solidFill>
              </a:rPr>
              <a:t>command</a:t>
            </a:r>
            <a:r>
              <a:rPr lang="en-US" dirty="0">
                <a:solidFill>
                  <a:srgbClr val="C00000"/>
                </a:solidFill>
              </a:rPr>
              <a:t> (cf. 1 Tim. 4:11; </a:t>
            </a:r>
            <a:r>
              <a:rPr lang="en-US" i="1" dirty="0">
                <a:solidFill>
                  <a:srgbClr val="C00000"/>
                </a:solidFill>
              </a:rPr>
              <a:t>instruct the brethren</a:t>
            </a:r>
            <a:r>
              <a:rPr lang="en-US" dirty="0">
                <a:solidFill>
                  <a:srgbClr val="C00000"/>
                </a:solidFill>
              </a:rPr>
              <a:t>, 1 Tim. 4:6)</a:t>
            </a:r>
          </a:p>
          <a:p>
            <a:pPr lvl="2"/>
            <a:r>
              <a:rPr lang="en-US" dirty="0" smtClean="0">
                <a:solidFill>
                  <a:srgbClr val="C00000"/>
                </a:solidFill>
              </a:rPr>
              <a:t>The word needs to be preached </a:t>
            </a:r>
            <a:r>
              <a:rPr lang="en-US" b="1" u="sng" dirty="0" smtClean="0">
                <a:solidFill>
                  <a:srgbClr val="C00000"/>
                </a:solidFill>
              </a:rPr>
              <a:t>continually</a:t>
            </a:r>
            <a:r>
              <a:rPr lang="en-US" dirty="0" smtClean="0">
                <a:solidFill>
                  <a:srgbClr val="C00000"/>
                </a:solidFill>
              </a:rPr>
              <a:t>, </a:t>
            </a:r>
            <a:r>
              <a:rPr lang="en-US" i="1" dirty="0" smtClean="0">
                <a:solidFill>
                  <a:srgbClr val="C00000"/>
                </a:solidFill>
              </a:rPr>
              <a:t>be ready in season and out of season</a:t>
            </a:r>
            <a:r>
              <a:rPr lang="en-US" dirty="0" smtClean="0">
                <a:solidFill>
                  <a:srgbClr val="C00000"/>
                </a:solidFill>
              </a:rPr>
              <a:t> </a:t>
            </a:r>
          </a:p>
          <a:p>
            <a:pPr lvl="2"/>
            <a:r>
              <a:rPr lang="en-US" dirty="0" smtClean="0">
                <a:solidFill>
                  <a:srgbClr val="C00000"/>
                </a:solidFill>
              </a:rPr>
              <a:t>The word needs to be preached </a:t>
            </a:r>
            <a:r>
              <a:rPr lang="en-US" b="1" u="sng" dirty="0" smtClean="0">
                <a:solidFill>
                  <a:srgbClr val="C00000"/>
                </a:solidFill>
              </a:rPr>
              <a:t>confidently</a:t>
            </a:r>
            <a:r>
              <a:rPr lang="en-US" dirty="0" smtClean="0">
                <a:solidFill>
                  <a:srgbClr val="C00000"/>
                </a:solidFill>
              </a:rPr>
              <a:t> and without apology (like the confidence of the behemoth in a raging river Job 40:23; Acts 28:31)</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A7DDA60B-9845-4FD1-B39E-B88A3B90B594}" type="slidenum">
              <a:rPr lang="en-US" smtClean="0"/>
              <a:t>12</a:t>
            </a:fld>
            <a:endParaRPr lang="en-US"/>
          </a:p>
        </p:txBody>
      </p:sp>
    </p:spTree>
    <p:extLst>
      <p:ext uri="{BB962C8B-B14F-4D97-AF65-F5344CB8AC3E}">
        <p14:creationId xmlns:p14="http://schemas.microsoft.com/office/powerpoint/2010/main" val="81206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tx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5"/>
                                        </p:tgtEl>
                                        <p:attrNameLst>
                                          <p:attrName>ppt_x</p:attrName>
                                        </p:attrNameLst>
                                      </p:cBhvr>
                                      <p:tavLst>
                                        <p:tav tm="0">
                                          <p:val>
                                            <p:strVal val="ppt_x"/>
                                          </p:val>
                                        </p:tav>
                                        <p:tav tm="100000">
                                          <p:val>
                                            <p:strVal val="ppt_x"/>
                                          </p:val>
                                        </p:tav>
                                      </p:tavLst>
                                    </p:anim>
                                    <p:anim calcmode="lin" valueType="num">
                                      <p:cBhvr additive="base">
                                        <p:cTn id="17" dur="500"/>
                                        <p:tgtEl>
                                          <p:spTgt spid="5"/>
                                        </p:tgtEl>
                                        <p:attrNameLst>
                                          <p:attrName>ppt_y</p:attrName>
                                        </p:attrNameLst>
                                      </p:cBhvr>
                                      <p:tavLst>
                                        <p:tav tm="0">
                                          <p:val>
                                            <p:strVal val="ppt_y"/>
                                          </p:val>
                                        </p:tav>
                                        <p:tav tm="100000">
                                          <p:val>
                                            <p:strVal val="1+ppt_h/2"/>
                                          </p:val>
                                        </p:tav>
                                      </p:tavLst>
                                    </p:anim>
                                    <p:set>
                                      <p:cBhvr>
                                        <p:cTn id="18" dur="1" fill="hold">
                                          <p:stCondLst>
                                            <p:cond delay="499"/>
                                          </p:stCondLst>
                                        </p:cTn>
                                        <p:tgtEl>
                                          <p:spTgt spid="5"/>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tx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C00000"/>
                </a:solidFill>
                <a:latin typeface="Berlin Sans FB Demi" pitchFamily="34" charset="0"/>
              </a:rPr>
              <a:t>Acts 4:29</a:t>
            </a:r>
            <a:endParaRPr lang="en-US" sz="4800" dirty="0">
              <a:solidFill>
                <a:srgbClr val="C00000"/>
              </a:solidFill>
              <a:latin typeface="Berlin Sans FB Demi" pitchFamily="34" charset="0"/>
            </a:endParaRPr>
          </a:p>
        </p:txBody>
      </p:sp>
      <p:sp>
        <p:nvSpPr>
          <p:cNvPr id="3" name="Content Placeholder 2"/>
          <p:cNvSpPr>
            <a:spLocks noGrp="1"/>
          </p:cNvSpPr>
          <p:nvPr>
            <p:ph idx="1"/>
          </p:nvPr>
        </p:nvSpPr>
        <p:spPr/>
        <p:txBody>
          <a:bodyPr>
            <a:normAutofit/>
          </a:bodyPr>
          <a:lstStyle/>
          <a:p>
            <a:pPr marL="0" indent="0">
              <a:buNone/>
            </a:pPr>
            <a:r>
              <a:rPr lang="en-US" sz="3600" dirty="0" smtClean="0"/>
              <a:t>“Now</a:t>
            </a:r>
            <a:r>
              <a:rPr lang="en-US" sz="3600" dirty="0"/>
              <a:t>, Lord, look on their threats, and grant to Your servants that with all boldness they may speak Your </a:t>
            </a:r>
            <a:r>
              <a:rPr lang="en-US" sz="3600" dirty="0" smtClean="0"/>
              <a:t>word”</a:t>
            </a:r>
            <a:endParaRPr lang="en-US" sz="3600" dirty="0"/>
          </a:p>
        </p:txBody>
      </p:sp>
      <p:sp>
        <p:nvSpPr>
          <p:cNvPr id="4" name="Slide Number Placeholder 3"/>
          <p:cNvSpPr>
            <a:spLocks noGrp="1"/>
          </p:cNvSpPr>
          <p:nvPr>
            <p:ph type="sldNum" sz="quarter" idx="12"/>
          </p:nvPr>
        </p:nvSpPr>
        <p:spPr/>
        <p:txBody>
          <a:bodyPr/>
          <a:lstStyle/>
          <a:p>
            <a:fld id="{A7DDA60B-9845-4FD1-B39E-B88A3B90B594}" type="slidenum">
              <a:rPr lang="en-US" smtClean="0"/>
              <a:t>13</a:t>
            </a:fld>
            <a:endParaRPr lang="en-US"/>
          </a:p>
        </p:txBody>
      </p:sp>
    </p:spTree>
    <p:extLst>
      <p:ext uri="{BB962C8B-B14F-4D97-AF65-F5344CB8AC3E}">
        <p14:creationId xmlns:p14="http://schemas.microsoft.com/office/powerpoint/2010/main" val="1887658745"/>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C00000"/>
                </a:solidFill>
                <a:latin typeface="Aharoni" pitchFamily="2" charset="-79"/>
                <a:cs typeface="Aharoni" pitchFamily="2" charset="-79"/>
              </a:rPr>
              <a:t>2 Corinthians 3:12</a:t>
            </a:r>
            <a:endParaRPr lang="en-US" sz="4800" dirty="0">
              <a:solidFill>
                <a:srgbClr val="C00000"/>
              </a:solidFill>
              <a:latin typeface="Aharoni" pitchFamily="2" charset="-79"/>
              <a:cs typeface="Aharoni" pitchFamily="2" charset="-79"/>
            </a:endParaRPr>
          </a:p>
        </p:txBody>
      </p:sp>
      <p:sp>
        <p:nvSpPr>
          <p:cNvPr id="3" name="Content Placeholder 2"/>
          <p:cNvSpPr>
            <a:spLocks noGrp="1"/>
          </p:cNvSpPr>
          <p:nvPr>
            <p:ph idx="1"/>
          </p:nvPr>
        </p:nvSpPr>
        <p:spPr/>
        <p:txBody>
          <a:bodyPr>
            <a:normAutofit/>
          </a:bodyPr>
          <a:lstStyle/>
          <a:p>
            <a:pPr marL="0" indent="0">
              <a:buNone/>
            </a:pPr>
            <a:r>
              <a:rPr lang="en-US" sz="3600" dirty="0"/>
              <a:t>“Therefore, since we have such hope, we use great boldness of </a:t>
            </a:r>
            <a:r>
              <a:rPr lang="en-US" sz="3600" dirty="0" smtClean="0"/>
              <a:t>speech”</a:t>
            </a:r>
          </a:p>
        </p:txBody>
      </p:sp>
      <p:graphicFrame>
        <p:nvGraphicFramePr>
          <p:cNvPr id="4" name="Diagram 3"/>
          <p:cNvGraphicFramePr/>
          <p:nvPr>
            <p:extLst>
              <p:ext uri="{D42A27DB-BD31-4B8C-83A1-F6EECF244321}">
                <p14:modId xmlns:p14="http://schemas.microsoft.com/office/powerpoint/2010/main" val="1038882820"/>
              </p:ext>
            </p:extLst>
          </p:nvPr>
        </p:nvGraphicFramePr>
        <p:xfrm>
          <a:off x="533400" y="2336800"/>
          <a:ext cx="80772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Slide Number Placeholder 4"/>
          <p:cNvSpPr>
            <a:spLocks noGrp="1"/>
          </p:cNvSpPr>
          <p:nvPr>
            <p:ph type="sldNum" sz="quarter" idx="12"/>
          </p:nvPr>
        </p:nvSpPr>
        <p:spPr/>
        <p:txBody>
          <a:bodyPr/>
          <a:lstStyle/>
          <a:p>
            <a:fld id="{A7DDA60B-9845-4FD1-B39E-B88A3B90B594}" type="slidenum">
              <a:rPr lang="en-US" smtClean="0"/>
              <a:t>14</a:t>
            </a:fld>
            <a:endParaRPr lang="en-US"/>
          </a:p>
        </p:txBody>
      </p:sp>
    </p:spTree>
    <p:extLst>
      <p:ext uri="{BB962C8B-B14F-4D97-AF65-F5344CB8AC3E}">
        <p14:creationId xmlns:p14="http://schemas.microsoft.com/office/powerpoint/2010/main" val="35330470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graphicEl>
                                              <a:dgm id="{49B02633-665A-4BE1-9CE1-C6370F3FA8BD}"/>
                                            </p:graphicEl>
                                          </p:spTgt>
                                        </p:tgtEl>
                                        <p:attrNameLst>
                                          <p:attrName>style.visibility</p:attrName>
                                        </p:attrNameLst>
                                      </p:cBhvr>
                                      <p:to>
                                        <p:strVal val="visible"/>
                                      </p:to>
                                    </p:set>
                                    <p:animEffect transition="in" filter="wipe(left)">
                                      <p:cBhvr>
                                        <p:cTn id="7" dur="500"/>
                                        <p:tgtEl>
                                          <p:spTgt spid="4">
                                            <p:graphicEl>
                                              <a:dgm id="{49B02633-665A-4BE1-9CE1-C6370F3FA8B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dgm id="{912875C8-FDBD-4BDA-87F8-40E9337B2896}"/>
                                            </p:graphicEl>
                                          </p:spTgt>
                                        </p:tgtEl>
                                        <p:attrNameLst>
                                          <p:attrName>style.visibility</p:attrName>
                                        </p:attrNameLst>
                                      </p:cBhvr>
                                      <p:to>
                                        <p:strVal val="visible"/>
                                      </p:to>
                                    </p:set>
                                    <p:animEffect transition="in" filter="wipe(left)">
                                      <p:cBhvr>
                                        <p:cTn id="12" dur="500"/>
                                        <p:tgtEl>
                                          <p:spTgt spid="4">
                                            <p:graphicEl>
                                              <a:dgm id="{912875C8-FDBD-4BDA-87F8-40E9337B28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To preach the word</a:t>
            </a:r>
          </a:p>
          <a:p>
            <a:pPr lvl="1"/>
            <a:r>
              <a:rPr lang="en-US" dirty="0"/>
              <a:t>“Preach the word! Be ready in season and out of season. Convince, rebuke, exhort, with all longsuffering and </a:t>
            </a:r>
            <a:r>
              <a:rPr lang="en-US" dirty="0" smtClean="0"/>
              <a:t>teaching” (2 Tim. 4:2)</a:t>
            </a:r>
          </a:p>
          <a:p>
            <a:pPr lvl="2"/>
            <a:r>
              <a:rPr lang="en-US" dirty="0"/>
              <a:t>The word needs to be preached by way of </a:t>
            </a:r>
            <a:r>
              <a:rPr lang="en-US" b="1" u="sng" dirty="0"/>
              <a:t>command</a:t>
            </a:r>
            <a:r>
              <a:rPr lang="en-US" dirty="0"/>
              <a:t> (cf. 1 Tim. 4:11; </a:t>
            </a:r>
            <a:r>
              <a:rPr lang="en-US" i="1" dirty="0"/>
              <a:t>instruct the brethren</a:t>
            </a:r>
            <a:r>
              <a:rPr lang="en-US" dirty="0"/>
              <a:t>, 1 Tim. 4:6)</a:t>
            </a:r>
          </a:p>
          <a:p>
            <a:pPr lvl="2"/>
            <a:r>
              <a:rPr lang="en-US" dirty="0" smtClean="0"/>
              <a:t>The word needs to be preached </a:t>
            </a:r>
            <a:r>
              <a:rPr lang="en-US" b="1" u="sng" dirty="0" smtClean="0"/>
              <a:t>continually</a:t>
            </a:r>
            <a:r>
              <a:rPr lang="en-US" dirty="0" smtClean="0"/>
              <a:t>, </a:t>
            </a:r>
            <a:r>
              <a:rPr lang="en-US" i="1" dirty="0" smtClean="0"/>
              <a:t>be ready in season and out of season</a:t>
            </a:r>
            <a:r>
              <a:rPr lang="en-US" dirty="0" smtClean="0"/>
              <a:t> </a:t>
            </a:r>
          </a:p>
          <a:p>
            <a:pPr lvl="2"/>
            <a:r>
              <a:rPr lang="en-US" dirty="0" smtClean="0"/>
              <a:t>The word needs to be preached </a:t>
            </a:r>
            <a:r>
              <a:rPr lang="en-US" b="1" u="sng" dirty="0" smtClean="0"/>
              <a:t>confidently</a:t>
            </a:r>
            <a:r>
              <a:rPr lang="en-US" dirty="0" smtClean="0"/>
              <a:t> and without apology (like the confidence of the behemoth in a raging river Job 40:23; Acts 28:31)</a:t>
            </a:r>
          </a:p>
          <a:p>
            <a:pPr lvl="2"/>
            <a:r>
              <a:rPr lang="en-US" dirty="0" smtClean="0">
                <a:solidFill>
                  <a:srgbClr val="C00000"/>
                </a:solidFill>
              </a:rPr>
              <a:t>The word needs to be preached </a:t>
            </a:r>
            <a:r>
              <a:rPr lang="en-US" b="1" u="sng" dirty="0" smtClean="0">
                <a:solidFill>
                  <a:srgbClr val="C00000"/>
                </a:solidFill>
              </a:rPr>
              <a:t>clearly</a:t>
            </a:r>
            <a:r>
              <a:rPr lang="en-US" dirty="0" smtClean="0">
                <a:solidFill>
                  <a:srgbClr val="C00000"/>
                </a:solidFill>
              </a:rPr>
              <a:t> (1 Cor. 2:4,13); cannot “convince, rebuke, exhort” with indistinct speaking</a:t>
            </a:r>
            <a:endParaRPr lang="en-US" dirty="0">
              <a:solidFill>
                <a:srgbClr val="C00000"/>
              </a:solidFill>
            </a:endParaRPr>
          </a:p>
        </p:txBody>
      </p:sp>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15</a:t>
            </a:fld>
            <a:endParaRPr lang="en-US"/>
          </a:p>
        </p:txBody>
      </p:sp>
      <p:sp>
        <p:nvSpPr>
          <p:cNvPr id="5" name="TextBox 4"/>
          <p:cNvSpPr txBox="1"/>
          <p:nvPr/>
        </p:nvSpPr>
        <p:spPr>
          <a:xfrm>
            <a:off x="5562600" y="2667000"/>
            <a:ext cx="3276600" cy="3847505"/>
          </a:xfrm>
          <a:prstGeom prst="wedgeRoundRectCallout">
            <a:avLst>
              <a:gd name="adj1" fmla="val -55650"/>
              <a:gd name="adj2" fmla="val 10477"/>
              <a:gd name="adj3" fmla="val 16667"/>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200" b="1" dirty="0">
                <a:solidFill>
                  <a:srgbClr val="C00000"/>
                </a:solidFill>
              </a:rPr>
              <a:t>“our internal imperfections can be managed by </a:t>
            </a:r>
            <a:r>
              <a:rPr lang="en-US" sz="3200" b="1" dirty="0" smtClean="0">
                <a:solidFill>
                  <a:srgbClr val="C00000"/>
                </a:solidFill>
              </a:rPr>
              <a:t>God” </a:t>
            </a:r>
            <a:r>
              <a:rPr lang="en-US" sz="3200" b="1" dirty="0" smtClean="0"/>
              <a:t/>
            </a:r>
            <a:br>
              <a:rPr lang="en-US" sz="3200" b="1" dirty="0" smtClean="0"/>
            </a:br>
            <a:r>
              <a:rPr lang="en-US" sz="2800" b="1" dirty="0" smtClean="0"/>
              <a:t>(</a:t>
            </a:r>
            <a:r>
              <a:rPr lang="en-US" sz="2800" b="1" i="1" dirty="0" smtClean="0"/>
              <a:t>the  modern  preacher</a:t>
            </a:r>
            <a:r>
              <a:rPr lang="en-US" sz="2800" b="1" dirty="0" smtClean="0"/>
              <a:t>) </a:t>
            </a:r>
            <a:endParaRPr lang="en-US" sz="3200" b="1" dirty="0"/>
          </a:p>
        </p:txBody>
      </p:sp>
      <p:sp>
        <p:nvSpPr>
          <p:cNvPr id="6" name="TextBox 5"/>
          <p:cNvSpPr txBox="1"/>
          <p:nvPr/>
        </p:nvSpPr>
        <p:spPr>
          <a:xfrm>
            <a:off x="228600" y="685800"/>
            <a:ext cx="3810000" cy="6024265"/>
          </a:xfrm>
          <a:prstGeom prst="wedgeRoundRectCallout">
            <a:avLst>
              <a:gd name="adj1" fmla="val 61459"/>
              <a:gd name="adj2" fmla="val 22012"/>
              <a:gd name="adj3" fmla="val 16667"/>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800" b="1" dirty="0" smtClean="0"/>
              <a:t>“Cry </a:t>
            </a:r>
            <a:r>
              <a:rPr lang="en-US" sz="2800" b="1" dirty="0"/>
              <a:t>aloud, spare not; Lift up your voice like a trumpet; Tell My people their transgression, And the house of Jacob their sins…But your iniquities have separated you from your </a:t>
            </a:r>
            <a:r>
              <a:rPr lang="en-US" sz="2800" b="1" dirty="0" smtClean="0"/>
              <a:t>God…” </a:t>
            </a:r>
            <a:br>
              <a:rPr lang="en-US" sz="2800" b="1" dirty="0" smtClean="0"/>
            </a:br>
            <a:r>
              <a:rPr lang="en-US" sz="2800" b="1" dirty="0" smtClean="0"/>
              <a:t>(Is. 58:1; 59:2)</a:t>
            </a:r>
            <a:endParaRPr lang="en-US" sz="2800" b="1" dirty="0"/>
          </a:p>
        </p:txBody>
      </p:sp>
      <p:sp>
        <p:nvSpPr>
          <p:cNvPr id="7" name="TextBox 6"/>
          <p:cNvSpPr txBox="1"/>
          <p:nvPr/>
        </p:nvSpPr>
        <p:spPr>
          <a:xfrm>
            <a:off x="4381381" y="5718355"/>
            <a:ext cx="800219" cy="461665"/>
          </a:xfrm>
          <a:prstGeom prst="rect">
            <a:avLst/>
          </a:prstGeom>
          <a:noFill/>
        </p:spPr>
        <p:txBody>
          <a:bodyPr wrap="none" rtlCol="0">
            <a:spAutoFit/>
          </a:bodyPr>
          <a:lstStyle/>
          <a:p>
            <a:r>
              <a:rPr lang="en-US" sz="2400" b="1" dirty="0" smtClean="0">
                <a:solidFill>
                  <a:srgbClr val="C00000"/>
                </a:solidFill>
              </a:rPr>
              <a:t>-</a:t>
            </a:r>
            <a:r>
              <a:rPr lang="en-US" sz="2400" b="1" dirty="0" err="1" smtClean="0">
                <a:solidFill>
                  <a:srgbClr val="C00000"/>
                </a:solidFill>
              </a:rPr>
              <a:t>VS</a:t>
            </a:r>
            <a:r>
              <a:rPr lang="en-US" sz="2400" b="1" dirty="0" smtClean="0">
                <a:solidFill>
                  <a:srgbClr val="C00000"/>
                </a:solidFill>
              </a:rPr>
              <a:t>-</a:t>
            </a:r>
            <a:endParaRPr lang="en-US" sz="2400" b="1" dirty="0">
              <a:solidFill>
                <a:srgbClr val="C00000"/>
              </a:solidFill>
            </a:endParaRPr>
          </a:p>
        </p:txBody>
      </p:sp>
    </p:spTree>
    <p:extLst>
      <p:ext uri="{BB962C8B-B14F-4D97-AF65-F5344CB8AC3E}">
        <p14:creationId xmlns:p14="http://schemas.microsoft.com/office/powerpoint/2010/main" val="215954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2000"/>
                                        <p:tgtEl>
                                          <p:spTgt spid="5"/>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xit" presetSubtype="21" fill="hold" grpId="1" nodeType="clickEffect">
                                  <p:stCondLst>
                                    <p:cond delay="0"/>
                                  </p:stCondLst>
                                  <p:childTnLst>
                                    <p:animEffect transition="out" filter="barn(inVertical)">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par>
                                <p:cTn id="20" presetID="16" presetClass="exit" presetSubtype="21" fill="hold" grpId="1" nodeType="withEffect">
                                  <p:stCondLst>
                                    <p:cond delay="0"/>
                                  </p:stCondLst>
                                  <p:childTnLst>
                                    <p:animEffect transition="out" filter="barn(inVertical)">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par>
                          <p:cTn id="23" fill="hold">
                            <p:stCondLst>
                              <p:cond delay="500"/>
                            </p:stCondLst>
                            <p:childTnLst>
                              <p:par>
                                <p:cTn id="24" presetID="10" presetClass="exit" presetSubtype="0" fill="hold" grpId="1" nodeType="afterEffect">
                                  <p:stCondLst>
                                    <p:cond delay="0"/>
                                  </p:stCondLst>
                                  <p:childTnLst>
                                    <p:animEffect transition="out" filter="fad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p:bldP spid="7"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18:24-28</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24  </a:t>
            </a:r>
            <a:r>
              <a:rPr lang="en-US" dirty="0"/>
              <a:t>Now a certain Jew named </a:t>
            </a:r>
            <a:r>
              <a:rPr lang="en-US" dirty="0" err="1"/>
              <a:t>Apollos</a:t>
            </a:r>
            <a:r>
              <a:rPr lang="en-US" dirty="0"/>
              <a:t>, born at Alexandria, an eloquent man and </a:t>
            </a:r>
            <a:r>
              <a:rPr lang="en-US" b="1" dirty="0">
                <a:solidFill>
                  <a:srgbClr val="C00000"/>
                </a:solidFill>
              </a:rPr>
              <a:t>mighty in the Scriptures</a:t>
            </a:r>
            <a:r>
              <a:rPr lang="en-US" dirty="0"/>
              <a:t>, came to Ephesus.</a:t>
            </a:r>
          </a:p>
          <a:p>
            <a:pPr marL="0" indent="0">
              <a:buNone/>
            </a:pPr>
            <a:r>
              <a:rPr lang="en-US" dirty="0"/>
              <a:t>25  This man had been instructed in the way of the Lord; and being fervent in spirit, he spoke and taught accurately the things of the Lord, though he knew only the baptism of John.</a:t>
            </a:r>
          </a:p>
          <a:p>
            <a:pPr marL="0" indent="0">
              <a:buNone/>
            </a:pPr>
            <a:r>
              <a:rPr lang="en-US" dirty="0"/>
              <a:t>26  So he began to speak boldly in the synagogue. When Aquila and Priscilla heard him, they took him aside and explained to him the way of God more accurately.</a:t>
            </a:r>
          </a:p>
          <a:p>
            <a:pPr marL="0" indent="0">
              <a:buNone/>
            </a:pPr>
            <a:r>
              <a:rPr lang="en-US" dirty="0"/>
              <a:t>27  And when </a:t>
            </a:r>
            <a:r>
              <a:rPr lang="en-US" b="1" dirty="0">
                <a:solidFill>
                  <a:srgbClr val="C00000"/>
                </a:solidFill>
              </a:rPr>
              <a:t>he</a:t>
            </a:r>
            <a:r>
              <a:rPr lang="en-US" dirty="0">
                <a:solidFill>
                  <a:srgbClr val="C00000"/>
                </a:solidFill>
              </a:rPr>
              <a:t> </a:t>
            </a:r>
            <a:r>
              <a:rPr lang="en-US" b="1" dirty="0">
                <a:solidFill>
                  <a:srgbClr val="C00000"/>
                </a:solidFill>
              </a:rPr>
              <a:t>desired to cross to Achaia</a:t>
            </a:r>
            <a:r>
              <a:rPr lang="en-US" dirty="0"/>
              <a:t>, the brethren wrote, exhorting the disciples to receive him; and </a:t>
            </a:r>
            <a:r>
              <a:rPr lang="en-US" b="1" dirty="0">
                <a:solidFill>
                  <a:srgbClr val="C00000"/>
                </a:solidFill>
              </a:rPr>
              <a:t>when he arrived, he greatly helped those who had believed </a:t>
            </a:r>
            <a:r>
              <a:rPr lang="en-US" dirty="0"/>
              <a:t>through grace;</a:t>
            </a:r>
          </a:p>
          <a:p>
            <a:pPr marL="0" indent="0">
              <a:buNone/>
            </a:pPr>
            <a:r>
              <a:rPr lang="en-US" dirty="0"/>
              <a:t>28  </a:t>
            </a:r>
            <a:r>
              <a:rPr lang="en-US" b="1" dirty="0">
                <a:solidFill>
                  <a:srgbClr val="C00000"/>
                </a:solidFill>
              </a:rPr>
              <a:t>for</a:t>
            </a:r>
            <a:r>
              <a:rPr lang="en-US" dirty="0">
                <a:solidFill>
                  <a:srgbClr val="C00000"/>
                </a:solidFill>
              </a:rPr>
              <a:t> </a:t>
            </a:r>
            <a:r>
              <a:rPr lang="en-US" dirty="0"/>
              <a:t>he vigorously refuted the Jews publicly, </a:t>
            </a:r>
            <a:r>
              <a:rPr lang="en-US" b="1" dirty="0">
                <a:solidFill>
                  <a:srgbClr val="C00000"/>
                </a:solidFill>
              </a:rPr>
              <a:t>showing</a:t>
            </a:r>
            <a:r>
              <a:rPr lang="en-US" dirty="0">
                <a:solidFill>
                  <a:srgbClr val="C00000"/>
                </a:solidFill>
              </a:rPr>
              <a:t> </a:t>
            </a:r>
            <a:r>
              <a:rPr lang="en-US" dirty="0"/>
              <a:t>from the Scriptures that Jesus is the Christ.</a:t>
            </a:r>
          </a:p>
          <a:p>
            <a:pPr marL="0" indent="0">
              <a:buNone/>
            </a:pP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16</a:t>
            </a:fld>
            <a:endParaRPr lang="en-US"/>
          </a:p>
        </p:txBody>
      </p:sp>
    </p:spTree>
    <p:extLst>
      <p:ext uri="{BB962C8B-B14F-4D97-AF65-F5344CB8AC3E}">
        <p14:creationId xmlns:p14="http://schemas.microsoft.com/office/powerpoint/2010/main" val="100255922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lstStyle/>
          <a:p>
            <a:r>
              <a:rPr lang="en-US" b="1" dirty="0" smtClean="0"/>
              <a:t>To preach the word</a:t>
            </a:r>
          </a:p>
          <a:p>
            <a:pPr lvl="1"/>
            <a:r>
              <a:rPr lang="en-US" dirty="0"/>
              <a:t>“Preach the word! Be ready in season and out of season. Convince, rebuke, exhort, with all longsuffering and </a:t>
            </a:r>
            <a:r>
              <a:rPr lang="en-US" dirty="0" smtClean="0"/>
              <a:t>teaching” (2 Tim. 4:2)</a:t>
            </a:r>
          </a:p>
          <a:p>
            <a:pPr lvl="2"/>
            <a:r>
              <a:rPr lang="en-US" dirty="0"/>
              <a:t>The word needs to be preached by way of </a:t>
            </a:r>
            <a:r>
              <a:rPr lang="en-US" b="1" u="sng" dirty="0"/>
              <a:t>command</a:t>
            </a:r>
            <a:r>
              <a:rPr lang="en-US" dirty="0"/>
              <a:t> (cf. 1 Tim. 4:11; </a:t>
            </a:r>
            <a:r>
              <a:rPr lang="en-US" i="1" dirty="0"/>
              <a:t>instruct the brethren</a:t>
            </a:r>
            <a:r>
              <a:rPr lang="en-US" dirty="0"/>
              <a:t>, 1 Tim. 4:6)</a:t>
            </a:r>
          </a:p>
          <a:p>
            <a:pPr lvl="2"/>
            <a:r>
              <a:rPr lang="en-US" dirty="0" smtClean="0"/>
              <a:t>The word needs to be preached </a:t>
            </a:r>
            <a:r>
              <a:rPr lang="en-US" b="1" u="sng" dirty="0" smtClean="0"/>
              <a:t>continually</a:t>
            </a:r>
            <a:r>
              <a:rPr lang="en-US" dirty="0" smtClean="0"/>
              <a:t>, </a:t>
            </a:r>
            <a:r>
              <a:rPr lang="en-US" i="1" dirty="0" smtClean="0"/>
              <a:t>be ready in season and out of season</a:t>
            </a:r>
            <a:r>
              <a:rPr lang="en-US" dirty="0" smtClean="0"/>
              <a:t> </a:t>
            </a:r>
          </a:p>
          <a:p>
            <a:pPr lvl="2"/>
            <a:r>
              <a:rPr lang="en-US" dirty="0" smtClean="0"/>
              <a:t>The word needs to be preached </a:t>
            </a:r>
            <a:r>
              <a:rPr lang="en-US" b="1" u="sng" dirty="0" smtClean="0"/>
              <a:t>confidently</a:t>
            </a:r>
            <a:r>
              <a:rPr lang="en-US" dirty="0" smtClean="0"/>
              <a:t> and without apology (like the behemoth in a raging river Job 40:23; Acts 28:31)</a:t>
            </a:r>
          </a:p>
          <a:p>
            <a:pPr lvl="2"/>
            <a:r>
              <a:rPr lang="en-US" dirty="0" smtClean="0"/>
              <a:t>The word needs to be preached </a:t>
            </a:r>
            <a:r>
              <a:rPr lang="en-US" b="1" u="sng" dirty="0" smtClean="0"/>
              <a:t>clearly</a:t>
            </a:r>
            <a:r>
              <a:rPr lang="en-US" dirty="0" smtClean="0"/>
              <a:t> (1 Cor. 2:4, 13); cannot “convince, rebuke, exhort” with indistinct speaking</a:t>
            </a:r>
          </a:p>
          <a:p>
            <a:pPr lvl="2"/>
            <a:r>
              <a:rPr lang="en-US" dirty="0" smtClean="0">
                <a:solidFill>
                  <a:srgbClr val="C00000"/>
                </a:solidFill>
              </a:rPr>
              <a:t>The word needs to be preached </a:t>
            </a:r>
            <a:r>
              <a:rPr lang="en-US" b="1" u="sng" dirty="0" smtClean="0">
                <a:solidFill>
                  <a:srgbClr val="C00000"/>
                </a:solidFill>
              </a:rPr>
              <a:t>completely</a:t>
            </a:r>
            <a:r>
              <a:rPr lang="en-US" dirty="0" smtClean="0">
                <a:solidFill>
                  <a:srgbClr val="C00000"/>
                </a:solidFill>
              </a:rPr>
              <a:t> (Acts 20:20, 27)</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A7DDA60B-9845-4FD1-B39E-B88A3B90B594}" type="slidenum">
              <a:rPr lang="en-US" smtClean="0"/>
              <a:t>17</a:t>
            </a:fld>
            <a:endParaRPr lang="en-US"/>
          </a:p>
        </p:txBody>
      </p:sp>
    </p:spTree>
    <p:extLst>
      <p:ext uri="{BB962C8B-B14F-4D97-AF65-F5344CB8AC3E}">
        <p14:creationId xmlns:p14="http://schemas.microsoft.com/office/powerpoint/2010/main" val="3580586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Preaching The Word</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dirty="0" smtClean="0"/>
              <a:t>Ways of Preaching</a:t>
            </a:r>
          </a:p>
          <a:p>
            <a:pPr lvl="1"/>
            <a:r>
              <a:rPr lang="en-US" dirty="0" smtClean="0"/>
              <a:t>Topical</a:t>
            </a:r>
          </a:p>
          <a:p>
            <a:pPr lvl="1"/>
            <a:r>
              <a:rPr lang="en-US" dirty="0"/>
              <a:t>Acrostic</a:t>
            </a:r>
          </a:p>
          <a:p>
            <a:pPr lvl="1"/>
            <a:r>
              <a:rPr lang="en-US" dirty="0" smtClean="0"/>
              <a:t>Expository</a:t>
            </a:r>
          </a:p>
          <a:p>
            <a:pPr lvl="1"/>
            <a:r>
              <a:rPr lang="en-US" dirty="0" smtClean="0"/>
              <a:t>Character Studies</a:t>
            </a:r>
          </a:p>
          <a:p>
            <a:r>
              <a:rPr lang="en-US" dirty="0" smtClean="0"/>
              <a:t>Lessons That Convince, Rebuke and Exhort (2 Tim. 4:2)</a:t>
            </a:r>
          </a:p>
          <a:p>
            <a:pPr lvl="1"/>
            <a:r>
              <a:rPr lang="en-US" dirty="0"/>
              <a:t>Lessons That Provide </a:t>
            </a:r>
            <a:r>
              <a:rPr lang="en-US" dirty="0" smtClean="0"/>
              <a:t>Evidence</a:t>
            </a:r>
          </a:p>
          <a:p>
            <a:pPr lvl="2"/>
            <a:r>
              <a:rPr lang="en-US" dirty="0" smtClean="0"/>
              <a:t>Apologetics</a:t>
            </a:r>
          </a:p>
          <a:p>
            <a:pPr lvl="2"/>
            <a:r>
              <a:rPr lang="en-US" dirty="0" smtClean="0"/>
              <a:t>Defense of the Faith (God, Jesus, inspiration, the church, creation, plan of salvation, etc.)</a:t>
            </a:r>
          </a:p>
          <a:p>
            <a:pPr lvl="1"/>
            <a:r>
              <a:rPr lang="en-US" dirty="0" smtClean="0"/>
              <a:t>Lessons That Reprove Sin</a:t>
            </a:r>
          </a:p>
          <a:p>
            <a:pPr lvl="2"/>
            <a:r>
              <a:rPr lang="en-US" dirty="0" smtClean="0"/>
              <a:t>Must always recall that Jesus died for our “SINS”</a:t>
            </a:r>
          </a:p>
          <a:p>
            <a:pPr lvl="1"/>
            <a:r>
              <a:rPr lang="en-US" dirty="0" smtClean="0"/>
              <a:t>Lessons That Exhort and Comfort</a:t>
            </a:r>
          </a:p>
          <a:p>
            <a:pPr lvl="2"/>
            <a:r>
              <a:rPr lang="en-US" dirty="0" smtClean="0"/>
              <a:t>There is hope and comfort in the scriptures</a:t>
            </a:r>
          </a:p>
          <a:p>
            <a:pPr lvl="1"/>
            <a:endParaRPr lang="en-US" dirty="0" smtClean="0"/>
          </a:p>
        </p:txBody>
      </p:sp>
      <p:pic>
        <p:nvPicPr>
          <p:cNvPr id="1026" name="Picture 2" descr="C:\Users\Steven\AppData\Local\Microsoft\Windows\Temporary Internet Files\Content.IE5\7KIOSHZS\MP90034139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04805"/>
            <a:ext cx="2304288" cy="3230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A7DDA60B-9845-4FD1-B39E-B88A3B90B594}" type="slidenum">
              <a:rPr lang="en-US" smtClean="0"/>
              <a:t>18</a:t>
            </a:fld>
            <a:endParaRPr lang="en-US"/>
          </a:p>
        </p:txBody>
      </p:sp>
    </p:spTree>
    <p:extLst>
      <p:ext uri="{BB962C8B-B14F-4D97-AF65-F5344CB8AC3E}">
        <p14:creationId xmlns:p14="http://schemas.microsoft.com/office/powerpoint/2010/main" val="205156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lstStyle/>
          <a:p>
            <a:r>
              <a:rPr lang="en-US" b="1" dirty="0" smtClean="0"/>
              <a:t>To preach the word</a:t>
            </a:r>
          </a:p>
          <a:p>
            <a:pPr lvl="1"/>
            <a:r>
              <a:rPr lang="en-US" dirty="0"/>
              <a:t>“Preach the word! Be ready in season and out of season. Convince, rebuke, exhort, with all longsuffering and </a:t>
            </a:r>
            <a:r>
              <a:rPr lang="en-US" dirty="0" smtClean="0"/>
              <a:t>teaching” (2 Tim. 4:2)</a:t>
            </a:r>
          </a:p>
          <a:p>
            <a:pPr lvl="2"/>
            <a:r>
              <a:rPr lang="en-US" dirty="0"/>
              <a:t>The word needs to be preached by way of </a:t>
            </a:r>
            <a:r>
              <a:rPr lang="en-US" b="1" u="sng" dirty="0"/>
              <a:t>command</a:t>
            </a:r>
            <a:r>
              <a:rPr lang="en-US" dirty="0"/>
              <a:t> (cf. 1 Tim. 4:11; </a:t>
            </a:r>
            <a:r>
              <a:rPr lang="en-US" i="1" dirty="0"/>
              <a:t>instruct the brethren</a:t>
            </a:r>
            <a:r>
              <a:rPr lang="en-US" dirty="0"/>
              <a:t>, 1 Tim. 4:6)</a:t>
            </a:r>
          </a:p>
          <a:p>
            <a:pPr lvl="2"/>
            <a:r>
              <a:rPr lang="en-US" dirty="0" smtClean="0"/>
              <a:t>The word needs to be preached </a:t>
            </a:r>
            <a:r>
              <a:rPr lang="en-US" b="1" u="sng" dirty="0" smtClean="0"/>
              <a:t>continually</a:t>
            </a:r>
            <a:r>
              <a:rPr lang="en-US" dirty="0" smtClean="0"/>
              <a:t>, </a:t>
            </a:r>
            <a:r>
              <a:rPr lang="en-US" i="1" dirty="0" smtClean="0"/>
              <a:t>be ready in season and out of season</a:t>
            </a:r>
            <a:r>
              <a:rPr lang="en-US" dirty="0" smtClean="0"/>
              <a:t> </a:t>
            </a:r>
          </a:p>
          <a:p>
            <a:pPr lvl="2"/>
            <a:r>
              <a:rPr lang="en-US" dirty="0" smtClean="0"/>
              <a:t>The word needs to be preached </a:t>
            </a:r>
            <a:r>
              <a:rPr lang="en-US" b="1" u="sng" dirty="0" smtClean="0"/>
              <a:t>confidently</a:t>
            </a:r>
            <a:r>
              <a:rPr lang="en-US" dirty="0" smtClean="0"/>
              <a:t> and without apology (like the behemoth in a raging river Job 40:23; Acts 28:31)</a:t>
            </a:r>
          </a:p>
          <a:p>
            <a:pPr lvl="2"/>
            <a:r>
              <a:rPr lang="en-US" dirty="0" smtClean="0"/>
              <a:t>The word needs to be preached </a:t>
            </a:r>
            <a:r>
              <a:rPr lang="en-US" b="1" u="sng" dirty="0" smtClean="0"/>
              <a:t>clearly</a:t>
            </a:r>
            <a:r>
              <a:rPr lang="en-US" dirty="0" smtClean="0"/>
              <a:t> (1 Cor. 2:4, 13); cannot “convince, rebuke, exhort” with indistinct speaking</a:t>
            </a:r>
          </a:p>
          <a:p>
            <a:pPr lvl="2"/>
            <a:r>
              <a:rPr lang="en-US" dirty="0"/>
              <a:t>The word needs to be preached </a:t>
            </a:r>
            <a:r>
              <a:rPr lang="en-US" b="1" u="sng" dirty="0" smtClean="0"/>
              <a:t>completely</a:t>
            </a:r>
            <a:r>
              <a:rPr lang="en-US" dirty="0" smtClean="0"/>
              <a:t> </a:t>
            </a:r>
            <a:r>
              <a:rPr lang="en-US" dirty="0"/>
              <a:t>(Acts 20:20, 27)</a:t>
            </a:r>
          </a:p>
          <a:p>
            <a:pPr lvl="2"/>
            <a:r>
              <a:rPr lang="en-US" dirty="0" smtClean="0">
                <a:solidFill>
                  <a:srgbClr val="C00000"/>
                </a:solidFill>
              </a:rPr>
              <a:t>The word needs to be preached </a:t>
            </a:r>
            <a:r>
              <a:rPr lang="en-US" b="1" u="sng" dirty="0" smtClean="0">
                <a:solidFill>
                  <a:srgbClr val="C00000"/>
                </a:solidFill>
              </a:rPr>
              <a:t>consistently</a:t>
            </a:r>
            <a:r>
              <a:rPr lang="en-US" dirty="0" smtClean="0">
                <a:solidFill>
                  <a:srgbClr val="C00000"/>
                </a:solidFill>
              </a:rPr>
              <a:t> (1 Cor. 4:17)</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A7DDA60B-9845-4FD1-B39E-B88A3B90B594}" type="slidenum">
              <a:rPr lang="en-US" smtClean="0"/>
              <a:t>19</a:t>
            </a:fld>
            <a:endParaRPr lang="en-US"/>
          </a:p>
        </p:txBody>
      </p:sp>
    </p:spTree>
    <p:extLst>
      <p:ext uri="{BB962C8B-B14F-4D97-AF65-F5344CB8AC3E}">
        <p14:creationId xmlns:p14="http://schemas.microsoft.com/office/powerpoint/2010/main" val="1166303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75000"/>
                  </a:schemeClr>
                </a:solidFill>
              </a:rPr>
              <a:t>A Simple, But Important Question For Today!</a:t>
            </a:r>
            <a:endParaRPr lang="en-US" dirty="0">
              <a:solidFill>
                <a:schemeClr val="tx2">
                  <a:lumMod val="75000"/>
                </a:schemeClr>
              </a:solidFill>
            </a:endParaRPr>
          </a:p>
        </p:txBody>
      </p:sp>
      <p:sp>
        <p:nvSpPr>
          <p:cNvPr id="3" name="Content Placeholder 2"/>
          <p:cNvSpPr>
            <a:spLocks noGrp="1"/>
          </p:cNvSpPr>
          <p:nvPr>
            <p:ph idx="1"/>
          </p:nvPr>
        </p:nvSpPr>
        <p:spPr/>
        <p:txBody>
          <a:bodyPr/>
          <a:lstStyle/>
          <a:p>
            <a:r>
              <a:rPr lang="en-US" dirty="0" smtClean="0"/>
              <a:t>What is the reason for having a preacher?</a:t>
            </a:r>
          </a:p>
          <a:p>
            <a:r>
              <a:rPr lang="en-US" dirty="0" smtClean="0"/>
              <a:t>What is expected of him?</a:t>
            </a:r>
          </a:p>
          <a:p>
            <a:r>
              <a:rPr lang="en-US" dirty="0" smtClean="0"/>
              <a:t>What is his work to be like?</a:t>
            </a:r>
          </a:p>
          <a:p>
            <a:r>
              <a:rPr lang="en-US" dirty="0" smtClean="0"/>
              <a:t>Why should a church want a preacher?</a:t>
            </a: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2</a:t>
            </a:fld>
            <a:endParaRPr lang="en-US"/>
          </a:p>
        </p:txBody>
      </p:sp>
    </p:spTree>
    <p:extLst>
      <p:ext uri="{BB962C8B-B14F-4D97-AF65-F5344CB8AC3E}">
        <p14:creationId xmlns:p14="http://schemas.microsoft.com/office/powerpoint/2010/main" val="2332935472"/>
      </p:ext>
    </p:extLst>
  </p:cSld>
  <p:clrMapOvr>
    <a:overrideClrMapping bg1="dk1" tx1="lt1" bg2="dk2" tx2="lt2" accent1="accent1" accent2="accent2" accent3="accent3" accent4="accent4" accent5="accent5" accent6="accent6" hlink="hlink" folHlink="folHlink"/>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normAutofit/>
          </a:bodyPr>
          <a:lstStyle/>
          <a:p>
            <a:r>
              <a:rPr lang="en-US" b="1" dirty="0" smtClean="0"/>
              <a:t>To preach the word</a:t>
            </a:r>
          </a:p>
          <a:p>
            <a:pPr lvl="1"/>
            <a:r>
              <a:rPr lang="en-US" dirty="0"/>
              <a:t>“Preach the word! Be ready in season and out of season. Convince, rebuke, exhort, with all longsuffering and </a:t>
            </a:r>
            <a:r>
              <a:rPr lang="en-US" dirty="0" smtClean="0"/>
              <a:t>teaching” (2 Tim. 4:2)</a:t>
            </a:r>
          </a:p>
          <a:p>
            <a:pPr lvl="2"/>
            <a:r>
              <a:rPr lang="en-US" dirty="0" smtClean="0"/>
              <a:t>The word needs to be preached by way of </a:t>
            </a:r>
            <a:r>
              <a:rPr lang="en-US" b="1" u="sng" dirty="0" smtClean="0"/>
              <a:t>command</a:t>
            </a:r>
            <a:r>
              <a:rPr lang="en-US" dirty="0" smtClean="0"/>
              <a:t> (cf. 1 Tim. 4:11; </a:t>
            </a:r>
            <a:r>
              <a:rPr lang="en-US" i="1" dirty="0" smtClean="0"/>
              <a:t>instruct the brethren</a:t>
            </a:r>
            <a:r>
              <a:rPr lang="en-US" dirty="0" smtClean="0"/>
              <a:t>, 1 Tim. 4:6)</a:t>
            </a:r>
          </a:p>
          <a:p>
            <a:pPr lvl="2"/>
            <a:r>
              <a:rPr lang="en-US" dirty="0" smtClean="0"/>
              <a:t>The word needs to be preached </a:t>
            </a:r>
            <a:r>
              <a:rPr lang="en-US" b="1" u="sng" dirty="0" smtClean="0"/>
              <a:t>continually</a:t>
            </a:r>
            <a:r>
              <a:rPr lang="en-US" dirty="0" smtClean="0"/>
              <a:t>, </a:t>
            </a:r>
            <a:r>
              <a:rPr lang="en-US" i="1" dirty="0" smtClean="0"/>
              <a:t>be ready in season and out of season</a:t>
            </a:r>
            <a:r>
              <a:rPr lang="en-US" dirty="0" smtClean="0"/>
              <a:t> </a:t>
            </a:r>
          </a:p>
          <a:p>
            <a:pPr lvl="2"/>
            <a:r>
              <a:rPr lang="en-US" dirty="0" smtClean="0"/>
              <a:t>The word needs to be preached </a:t>
            </a:r>
            <a:r>
              <a:rPr lang="en-US" b="1" u="sng" dirty="0" smtClean="0"/>
              <a:t>confidently</a:t>
            </a:r>
            <a:r>
              <a:rPr lang="en-US" dirty="0" smtClean="0"/>
              <a:t> and without apology (like the behemoth in a raging river Job 40:23; Acts 28:31)</a:t>
            </a:r>
          </a:p>
          <a:p>
            <a:pPr lvl="2"/>
            <a:r>
              <a:rPr lang="en-US" dirty="0" smtClean="0"/>
              <a:t>The word needs to be preached </a:t>
            </a:r>
            <a:r>
              <a:rPr lang="en-US" b="1" u="sng" dirty="0" smtClean="0"/>
              <a:t>clearly</a:t>
            </a:r>
            <a:r>
              <a:rPr lang="en-US" dirty="0" smtClean="0"/>
              <a:t> (1 Cor. 2:4, 13); cannot “convince, rebuke, exhort” with indistinct speaking</a:t>
            </a:r>
          </a:p>
          <a:p>
            <a:pPr lvl="2"/>
            <a:r>
              <a:rPr lang="en-US" dirty="0"/>
              <a:t>The word needs to be preached </a:t>
            </a:r>
            <a:r>
              <a:rPr lang="en-US" b="1" u="sng" dirty="0" smtClean="0"/>
              <a:t>completely</a:t>
            </a:r>
            <a:r>
              <a:rPr lang="en-US" dirty="0" smtClean="0"/>
              <a:t> </a:t>
            </a:r>
            <a:r>
              <a:rPr lang="en-US" dirty="0"/>
              <a:t>(Acts 20:20, 27</a:t>
            </a:r>
            <a:r>
              <a:rPr lang="en-US" dirty="0" smtClean="0"/>
              <a:t>)</a:t>
            </a:r>
          </a:p>
          <a:p>
            <a:pPr lvl="2"/>
            <a:r>
              <a:rPr lang="en-US" dirty="0"/>
              <a:t>The word needs to be preached </a:t>
            </a:r>
            <a:r>
              <a:rPr lang="en-US" b="1" u="sng" dirty="0"/>
              <a:t>consistently</a:t>
            </a:r>
            <a:r>
              <a:rPr lang="en-US" dirty="0"/>
              <a:t> (1 Cor. 4:17)</a:t>
            </a:r>
          </a:p>
          <a:p>
            <a:pPr lvl="2"/>
            <a:r>
              <a:rPr lang="en-US" dirty="0" smtClean="0">
                <a:solidFill>
                  <a:srgbClr val="C00000"/>
                </a:solidFill>
              </a:rPr>
              <a:t>The word needs to be preached from genuine </a:t>
            </a:r>
            <a:r>
              <a:rPr lang="en-US" b="1" u="sng" dirty="0" smtClean="0">
                <a:solidFill>
                  <a:srgbClr val="C00000"/>
                </a:solidFill>
              </a:rPr>
              <a:t>care</a:t>
            </a:r>
            <a:r>
              <a:rPr lang="en-US" dirty="0" smtClean="0">
                <a:solidFill>
                  <a:srgbClr val="C00000"/>
                </a:solidFill>
              </a:rPr>
              <a:t> (Eph. 4:14, 15)</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A7DDA60B-9845-4FD1-B39E-B88A3B90B594}" type="slidenum">
              <a:rPr lang="en-US" smtClean="0"/>
              <a:t>20</a:t>
            </a:fld>
            <a:endParaRPr lang="en-US"/>
          </a:p>
        </p:txBody>
      </p:sp>
    </p:spTree>
    <p:extLst>
      <p:ext uri="{BB962C8B-B14F-4D97-AF65-F5344CB8AC3E}">
        <p14:creationId xmlns:p14="http://schemas.microsoft.com/office/powerpoint/2010/main" val="3678311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lstStyle/>
          <a:p>
            <a:r>
              <a:rPr lang="en-US" dirty="0" smtClean="0"/>
              <a:t>To preach the word</a:t>
            </a:r>
          </a:p>
          <a:p>
            <a:r>
              <a:rPr lang="en-US" b="1" dirty="0" smtClean="0"/>
              <a:t>To give attention to reading</a:t>
            </a:r>
          </a:p>
          <a:p>
            <a:pPr lvl="1"/>
            <a:r>
              <a:rPr lang="en-US" dirty="0" smtClean="0"/>
              <a:t>“Till </a:t>
            </a:r>
            <a:r>
              <a:rPr lang="en-US" dirty="0"/>
              <a:t>I come, give attention to reading, to exhortation, to </a:t>
            </a:r>
            <a:r>
              <a:rPr lang="en-US" dirty="0" smtClean="0"/>
              <a:t>doctrine” </a:t>
            </a:r>
            <a:br>
              <a:rPr lang="en-US" dirty="0" smtClean="0"/>
            </a:br>
            <a:r>
              <a:rPr lang="en-US" dirty="0" smtClean="0"/>
              <a:t>(1 Tim. 4:13)</a:t>
            </a:r>
          </a:p>
          <a:p>
            <a:pPr lvl="1"/>
            <a:r>
              <a:rPr lang="en-US" dirty="0"/>
              <a:t>“Be diligent to present yourself approved to God, a worker who does not need to be ashamed, rightly dividing the word of </a:t>
            </a:r>
            <a:r>
              <a:rPr lang="en-US" dirty="0" smtClean="0"/>
              <a:t>truth” </a:t>
            </a:r>
            <a:br>
              <a:rPr lang="en-US" dirty="0" smtClean="0"/>
            </a:br>
            <a:r>
              <a:rPr lang="en-US" dirty="0" smtClean="0"/>
              <a:t>(2 Tim. 2:15)</a:t>
            </a:r>
          </a:p>
          <a:p>
            <a:pPr lvl="1"/>
            <a:r>
              <a:rPr lang="en-US" dirty="0"/>
              <a:t>“Oh, how I love Your law! It is my meditation all the </a:t>
            </a:r>
            <a:r>
              <a:rPr lang="en-US" dirty="0" smtClean="0"/>
              <a:t>day” </a:t>
            </a:r>
            <a:br>
              <a:rPr lang="en-US" dirty="0" smtClean="0"/>
            </a:br>
            <a:r>
              <a:rPr lang="en-US" dirty="0" smtClean="0"/>
              <a:t>(Ps. 119:97)</a:t>
            </a:r>
          </a:p>
          <a:p>
            <a:pPr lvl="1"/>
            <a:r>
              <a:rPr lang="en-US" dirty="0" smtClean="0"/>
              <a:t>Preachers who study a little are only equipped to preach a little</a:t>
            </a:r>
          </a:p>
          <a:p>
            <a:pPr lvl="2"/>
            <a:r>
              <a:rPr lang="en-US" dirty="0" smtClean="0"/>
              <a:t>Shallow preaching results from shallow study</a:t>
            </a:r>
          </a:p>
          <a:p>
            <a:pPr lvl="2"/>
            <a:r>
              <a:rPr lang="en-US" dirty="0"/>
              <a:t>C</a:t>
            </a:r>
            <a:r>
              <a:rPr lang="en-US" dirty="0" smtClean="0"/>
              <a:t>an make a church ripe for apostasy</a:t>
            </a:r>
          </a:p>
          <a:p>
            <a:pPr lvl="1"/>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21</a:t>
            </a:fld>
            <a:endParaRPr lang="en-US"/>
          </a:p>
        </p:txBody>
      </p:sp>
      <p:cxnSp>
        <p:nvCxnSpPr>
          <p:cNvPr id="6" name="Straight Connector 5"/>
          <p:cNvCxnSpPr/>
          <p:nvPr/>
        </p:nvCxnSpPr>
        <p:spPr>
          <a:xfrm>
            <a:off x="4495800" y="3810000"/>
            <a:ext cx="685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295900" y="3810000"/>
            <a:ext cx="6858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72200" y="3810000"/>
            <a:ext cx="3429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705600" y="3807229"/>
            <a:ext cx="342900" cy="277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543800" y="3810001"/>
            <a:ext cx="4572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7200900" y="3807229"/>
            <a:ext cx="171450" cy="277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133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par>
                          <p:cTn id="11" fill="hold">
                            <p:stCondLst>
                              <p:cond delay="0"/>
                            </p:stCondLst>
                            <p:childTnLst>
                              <p:par>
                                <p:cTn id="12" presetID="25"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25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5" dur="25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6" dur="250" accel="50000" fill="hold">
                                          <p:stCondLst>
                                            <p:cond delay="250"/>
                                          </p:stCondLst>
                                        </p:cTn>
                                        <p:tgtEl>
                                          <p:spTgt spid="6"/>
                                        </p:tgtEl>
                                        <p:attrNameLst>
                                          <p:attrName>ppt_w</p:attrName>
                                        </p:attrNameLst>
                                      </p:cBhvr>
                                      <p:tavLst>
                                        <p:tav tm="0">
                                          <p:val>
                                            <p:strVal val="#ppt_w*.05"/>
                                          </p:val>
                                        </p:tav>
                                        <p:tav tm="100000">
                                          <p:val>
                                            <p:strVal val="#ppt_w"/>
                                          </p:val>
                                        </p:tav>
                                      </p:tavLst>
                                    </p:anim>
                                    <p:anim calcmode="lin" valueType="num">
                                      <p:cBhvr>
                                        <p:cTn id="17" dur="500" fill="hold"/>
                                        <p:tgtEl>
                                          <p:spTgt spid="6"/>
                                        </p:tgtEl>
                                        <p:attrNameLst>
                                          <p:attrName>ppt_h</p:attrName>
                                        </p:attrNameLst>
                                      </p:cBhvr>
                                      <p:tavLst>
                                        <p:tav tm="0">
                                          <p:val>
                                            <p:strVal val="#ppt_h"/>
                                          </p:val>
                                        </p:tav>
                                        <p:tav tm="100000">
                                          <p:val>
                                            <p:strVal val="#ppt_h"/>
                                          </p:val>
                                        </p:tav>
                                      </p:tavLst>
                                    </p:anim>
                                    <p:anim calcmode="lin" valueType="num">
                                      <p:cBhvr>
                                        <p:cTn id="18" dur="25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9" dur="25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0" dur="250" accel="50000" fill="hold">
                                          <p:stCondLst>
                                            <p:cond delay="250"/>
                                          </p:stCondLst>
                                        </p:cTn>
                                        <p:tgtEl>
                                          <p:spTgt spid="6"/>
                                        </p:tgtEl>
                                        <p:attrNameLst>
                                          <p:attrName>ppt_y</p:attrName>
                                        </p:attrNameLst>
                                      </p:cBhvr>
                                      <p:tavLst>
                                        <p:tav tm="0">
                                          <p:val>
                                            <p:strVal val="#ppt_y+.1"/>
                                          </p:val>
                                        </p:tav>
                                        <p:tav tm="100000">
                                          <p:val>
                                            <p:strVal val="#ppt_y"/>
                                          </p:val>
                                        </p:tav>
                                      </p:tavLst>
                                    </p:anim>
                                    <p:animEffect transition="in" filter="fade">
                                      <p:cBhvr>
                                        <p:cTn id="21" dur="500" decel="50000">
                                          <p:stCondLst>
                                            <p:cond delay="0"/>
                                          </p:stCondLst>
                                        </p:cTn>
                                        <p:tgtEl>
                                          <p:spTgt spid="6"/>
                                        </p:tgtEl>
                                      </p:cBhvr>
                                    </p:animEffect>
                                  </p:childTnLst>
                                </p:cTn>
                              </p:par>
                            </p:childTnLst>
                          </p:cTn>
                        </p:par>
                        <p:par>
                          <p:cTn id="22" fill="hold">
                            <p:stCondLst>
                              <p:cond delay="500"/>
                            </p:stCondLst>
                            <p:childTnLst>
                              <p:par>
                                <p:cTn id="23" presetID="25"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25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26" dur="25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27" dur="250" accel="50000" fill="hold">
                                          <p:stCondLst>
                                            <p:cond delay="250"/>
                                          </p:stCondLst>
                                        </p:cTn>
                                        <p:tgtEl>
                                          <p:spTgt spid="7"/>
                                        </p:tgtEl>
                                        <p:attrNameLst>
                                          <p:attrName>ppt_w</p:attrName>
                                        </p:attrNameLst>
                                      </p:cBhvr>
                                      <p:tavLst>
                                        <p:tav tm="0">
                                          <p:val>
                                            <p:strVal val="#ppt_w*.05"/>
                                          </p:val>
                                        </p:tav>
                                        <p:tav tm="100000">
                                          <p:val>
                                            <p:strVal val="#ppt_w"/>
                                          </p:val>
                                        </p:tav>
                                      </p:tavLst>
                                    </p:anim>
                                    <p:anim calcmode="lin" valueType="num">
                                      <p:cBhvr>
                                        <p:cTn id="28" dur="500" fill="hold"/>
                                        <p:tgtEl>
                                          <p:spTgt spid="7"/>
                                        </p:tgtEl>
                                        <p:attrNameLst>
                                          <p:attrName>ppt_h</p:attrName>
                                        </p:attrNameLst>
                                      </p:cBhvr>
                                      <p:tavLst>
                                        <p:tav tm="0">
                                          <p:val>
                                            <p:strVal val="#ppt_h"/>
                                          </p:val>
                                        </p:tav>
                                        <p:tav tm="100000">
                                          <p:val>
                                            <p:strVal val="#ppt_h"/>
                                          </p:val>
                                        </p:tav>
                                      </p:tavLst>
                                    </p:anim>
                                    <p:anim calcmode="lin" valueType="num">
                                      <p:cBhvr>
                                        <p:cTn id="29" dur="25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30" dur="25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31" dur="250" accel="50000" fill="hold">
                                          <p:stCondLst>
                                            <p:cond delay="250"/>
                                          </p:stCondLst>
                                        </p:cTn>
                                        <p:tgtEl>
                                          <p:spTgt spid="7"/>
                                        </p:tgtEl>
                                        <p:attrNameLst>
                                          <p:attrName>ppt_y</p:attrName>
                                        </p:attrNameLst>
                                      </p:cBhvr>
                                      <p:tavLst>
                                        <p:tav tm="0">
                                          <p:val>
                                            <p:strVal val="#ppt_y+.1"/>
                                          </p:val>
                                        </p:tav>
                                        <p:tav tm="100000">
                                          <p:val>
                                            <p:strVal val="#ppt_y"/>
                                          </p:val>
                                        </p:tav>
                                      </p:tavLst>
                                    </p:anim>
                                    <p:animEffect transition="in" filter="fade">
                                      <p:cBhvr>
                                        <p:cTn id="32" dur="500" decel="50000">
                                          <p:stCondLst>
                                            <p:cond delay="0"/>
                                          </p:stCondLst>
                                        </p:cTn>
                                        <p:tgtEl>
                                          <p:spTgt spid="7"/>
                                        </p:tgtEl>
                                      </p:cBhvr>
                                    </p:animEffect>
                                  </p:childTnLst>
                                </p:cTn>
                              </p:par>
                            </p:childTnLst>
                          </p:cTn>
                        </p:par>
                        <p:par>
                          <p:cTn id="33" fill="hold">
                            <p:stCondLst>
                              <p:cond delay="1000"/>
                            </p:stCondLst>
                            <p:childTnLst>
                              <p:par>
                                <p:cTn id="34" presetID="25" presetClass="entr" presetSubtype="0"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p:cTn id="36" dur="25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7" dur="25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8" dur="250" accel="50000" fill="hold">
                                          <p:stCondLst>
                                            <p:cond delay="250"/>
                                          </p:stCondLst>
                                        </p:cTn>
                                        <p:tgtEl>
                                          <p:spTgt spid="8"/>
                                        </p:tgtEl>
                                        <p:attrNameLst>
                                          <p:attrName>ppt_w</p:attrName>
                                        </p:attrNameLst>
                                      </p:cBhvr>
                                      <p:tavLst>
                                        <p:tav tm="0">
                                          <p:val>
                                            <p:strVal val="#ppt_w*.05"/>
                                          </p:val>
                                        </p:tav>
                                        <p:tav tm="100000">
                                          <p:val>
                                            <p:strVal val="#ppt_w"/>
                                          </p:val>
                                        </p:tav>
                                      </p:tavLst>
                                    </p:anim>
                                    <p:anim calcmode="lin" valueType="num">
                                      <p:cBhvr>
                                        <p:cTn id="39" dur="500" fill="hold"/>
                                        <p:tgtEl>
                                          <p:spTgt spid="8"/>
                                        </p:tgtEl>
                                        <p:attrNameLst>
                                          <p:attrName>ppt_h</p:attrName>
                                        </p:attrNameLst>
                                      </p:cBhvr>
                                      <p:tavLst>
                                        <p:tav tm="0">
                                          <p:val>
                                            <p:strVal val="#ppt_h"/>
                                          </p:val>
                                        </p:tav>
                                        <p:tav tm="100000">
                                          <p:val>
                                            <p:strVal val="#ppt_h"/>
                                          </p:val>
                                        </p:tav>
                                      </p:tavLst>
                                    </p:anim>
                                    <p:anim calcmode="lin" valueType="num">
                                      <p:cBhvr>
                                        <p:cTn id="40" dur="25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1" dur="25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2" dur="250" accel="50000" fill="hold">
                                          <p:stCondLst>
                                            <p:cond delay="250"/>
                                          </p:stCondLst>
                                        </p:cTn>
                                        <p:tgtEl>
                                          <p:spTgt spid="8"/>
                                        </p:tgtEl>
                                        <p:attrNameLst>
                                          <p:attrName>ppt_y</p:attrName>
                                        </p:attrNameLst>
                                      </p:cBhvr>
                                      <p:tavLst>
                                        <p:tav tm="0">
                                          <p:val>
                                            <p:strVal val="#ppt_y+.1"/>
                                          </p:val>
                                        </p:tav>
                                        <p:tav tm="100000">
                                          <p:val>
                                            <p:strVal val="#ppt_y"/>
                                          </p:val>
                                        </p:tav>
                                      </p:tavLst>
                                    </p:anim>
                                    <p:animEffect transition="in" filter="fade">
                                      <p:cBhvr>
                                        <p:cTn id="43" dur="500" decel="50000">
                                          <p:stCondLst>
                                            <p:cond delay="0"/>
                                          </p:stCondLst>
                                        </p:cTn>
                                        <p:tgtEl>
                                          <p:spTgt spid="8"/>
                                        </p:tgtEl>
                                      </p:cBhvr>
                                    </p:animEffect>
                                  </p:childTnLst>
                                </p:cTn>
                              </p:par>
                            </p:childTnLst>
                          </p:cTn>
                        </p:par>
                        <p:par>
                          <p:cTn id="44" fill="hold">
                            <p:stCondLst>
                              <p:cond delay="1500"/>
                            </p:stCondLst>
                            <p:childTnLst>
                              <p:par>
                                <p:cTn id="45" presetID="25"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25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48" dur="25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49" dur="250" accel="50000" fill="hold">
                                          <p:stCondLst>
                                            <p:cond delay="250"/>
                                          </p:stCondLst>
                                        </p:cTn>
                                        <p:tgtEl>
                                          <p:spTgt spid="10"/>
                                        </p:tgtEl>
                                        <p:attrNameLst>
                                          <p:attrName>ppt_w</p:attrName>
                                        </p:attrNameLst>
                                      </p:cBhvr>
                                      <p:tavLst>
                                        <p:tav tm="0">
                                          <p:val>
                                            <p:strVal val="#ppt_w*.05"/>
                                          </p:val>
                                        </p:tav>
                                        <p:tav tm="100000">
                                          <p:val>
                                            <p:strVal val="#ppt_w"/>
                                          </p:val>
                                        </p:tav>
                                      </p:tavLst>
                                    </p:anim>
                                    <p:anim calcmode="lin" valueType="num">
                                      <p:cBhvr>
                                        <p:cTn id="50" dur="500" fill="hold"/>
                                        <p:tgtEl>
                                          <p:spTgt spid="10"/>
                                        </p:tgtEl>
                                        <p:attrNameLst>
                                          <p:attrName>ppt_h</p:attrName>
                                        </p:attrNameLst>
                                      </p:cBhvr>
                                      <p:tavLst>
                                        <p:tav tm="0">
                                          <p:val>
                                            <p:strVal val="#ppt_h"/>
                                          </p:val>
                                        </p:tav>
                                        <p:tav tm="100000">
                                          <p:val>
                                            <p:strVal val="#ppt_h"/>
                                          </p:val>
                                        </p:tav>
                                      </p:tavLst>
                                    </p:anim>
                                    <p:anim calcmode="lin" valueType="num">
                                      <p:cBhvr>
                                        <p:cTn id="51" dur="25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52" dur="25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53" dur="250" accel="50000" fill="hold">
                                          <p:stCondLst>
                                            <p:cond delay="250"/>
                                          </p:stCondLst>
                                        </p:cTn>
                                        <p:tgtEl>
                                          <p:spTgt spid="10"/>
                                        </p:tgtEl>
                                        <p:attrNameLst>
                                          <p:attrName>ppt_y</p:attrName>
                                        </p:attrNameLst>
                                      </p:cBhvr>
                                      <p:tavLst>
                                        <p:tav tm="0">
                                          <p:val>
                                            <p:strVal val="#ppt_y+.1"/>
                                          </p:val>
                                        </p:tav>
                                        <p:tav tm="100000">
                                          <p:val>
                                            <p:strVal val="#ppt_y"/>
                                          </p:val>
                                        </p:tav>
                                      </p:tavLst>
                                    </p:anim>
                                    <p:animEffect transition="in" filter="fade">
                                      <p:cBhvr>
                                        <p:cTn id="54" dur="500" decel="50000">
                                          <p:stCondLst>
                                            <p:cond delay="0"/>
                                          </p:stCondLst>
                                        </p:cTn>
                                        <p:tgtEl>
                                          <p:spTgt spid="10"/>
                                        </p:tgtEl>
                                      </p:cBhvr>
                                    </p:animEffect>
                                  </p:childTnLst>
                                </p:cTn>
                              </p:par>
                            </p:childTnLst>
                          </p:cTn>
                        </p:par>
                        <p:par>
                          <p:cTn id="55" fill="hold">
                            <p:stCondLst>
                              <p:cond delay="2000"/>
                            </p:stCondLst>
                            <p:childTnLst>
                              <p:par>
                                <p:cTn id="56" presetID="25" presetClass="entr" presetSubtype="0" fill="hold" nodeType="after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p:cTn id="58" dur="250" decel="50000" fill="hold">
                                          <p:stCondLst>
                                            <p:cond delay="0"/>
                                          </p:stCondLst>
                                        </p:cTn>
                                        <p:tgtEl>
                                          <p:spTgt spid="15"/>
                                        </p:tgtEl>
                                        <p:attrNameLst>
                                          <p:attrName>style.rotation</p:attrName>
                                        </p:attrNameLst>
                                      </p:cBhvr>
                                      <p:tavLst>
                                        <p:tav tm="0">
                                          <p:val>
                                            <p:fltVal val="-90"/>
                                          </p:val>
                                        </p:tav>
                                        <p:tav tm="100000">
                                          <p:val>
                                            <p:fltVal val="0"/>
                                          </p:val>
                                        </p:tav>
                                      </p:tavLst>
                                    </p:anim>
                                    <p:anim calcmode="lin" valueType="num">
                                      <p:cBhvr>
                                        <p:cTn id="59" dur="250" decel="50000" fill="hold">
                                          <p:stCondLst>
                                            <p:cond delay="0"/>
                                          </p:stCondLst>
                                        </p:cTn>
                                        <p:tgtEl>
                                          <p:spTgt spid="15"/>
                                        </p:tgtEl>
                                        <p:attrNameLst>
                                          <p:attrName>ppt_w</p:attrName>
                                        </p:attrNameLst>
                                      </p:cBhvr>
                                      <p:tavLst>
                                        <p:tav tm="0">
                                          <p:val>
                                            <p:strVal val="#ppt_w"/>
                                          </p:val>
                                        </p:tav>
                                        <p:tav tm="100000">
                                          <p:val>
                                            <p:strVal val="#ppt_w*.05"/>
                                          </p:val>
                                        </p:tav>
                                      </p:tavLst>
                                    </p:anim>
                                    <p:anim calcmode="lin" valueType="num">
                                      <p:cBhvr>
                                        <p:cTn id="60" dur="250" accel="50000" fill="hold">
                                          <p:stCondLst>
                                            <p:cond delay="250"/>
                                          </p:stCondLst>
                                        </p:cTn>
                                        <p:tgtEl>
                                          <p:spTgt spid="15"/>
                                        </p:tgtEl>
                                        <p:attrNameLst>
                                          <p:attrName>ppt_w</p:attrName>
                                        </p:attrNameLst>
                                      </p:cBhvr>
                                      <p:tavLst>
                                        <p:tav tm="0">
                                          <p:val>
                                            <p:strVal val="#ppt_w*.05"/>
                                          </p:val>
                                        </p:tav>
                                        <p:tav tm="100000">
                                          <p:val>
                                            <p:strVal val="#ppt_w"/>
                                          </p:val>
                                        </p:tav>
                                      </p:tavLst>
                                    </p:anim>
                                    <p:anim calcmode="lin" valueType="num">
                                      <p:cBhvr>
                                        <p:cTn id="61" dur="500" fill="hold"/>
                                        <p:tgtEl>
                                          <p:spTgt spid="15"/>
                                        </p:tgtEl>
                                        <p:attrNameLst>
                                          <p:attrName>ppt_h</p:attrName>
                                        </p:attrNameLst>
                                      </p:cBhvr>
                                      <p:tavLst>
                                        <p:tav tm="0">
                                          <p:val>
                                            <p:strVal val="#ppt_h"/>
                                          </p:val>
                                        </p:tav>
                                        <p:tav tm="100000">
                                          <p:val>
                                            <p:strVal val="#ppt_h"/>
                                          </p:val>
                                        </p:tav>
                                      </p:tavLst>
                                    </p:anim>
                                    <p:anim calcmode="lin" valueType="num">
                                      <p:cBhvr>
                                        <p:cTn id="62" dur="250" decel="50000" fill="hold">
                                          <p:stCondLst>
                                            <p:cond delay="0"/>
                                          </p:stCondLst>
                                        </p:cTn>
                                        <p:tgtEl>
                                          <p:spTgt spid="15"/>
                                        </p:tgtEl>
                                        <p:attrNameLst>
                                          <p:attrName>ppt_x</p:attrName>
                                        </p:attrNameLst>
                                      </p:cBhvr>
                                      <p:tavLst>
                                        <p:tav tm="0">
                                          <p:val>
                                            <p:strVal val="#ppt_x+.4"/>
                                          </p:val>
                                        </p:tav>
                                        <p:tav tm="100000">
                                          <p:val>
                                            <p:strVal val="#ppt_x"/>
                                          </p:val>
                                        </p:tav>
                                      </p:tavLst>
                                    </p:anim>
                                    <p:anim calcmode="lin" valueType="num">
                                      <p:cBhvr>
                                        <p:cTn id="63" dur="250" decel="50000" fill="hold">
                                          <p:stCondLst>
                                            <p:cond delay="0"/>
                                          </p:stCondLst>
                                        </p:cTn>
                                        <p:tgtEl>
                                          <p:spTgt spid="15"/>
                                        </p:tgtEl>
                                        <p:attrNameLst>
                                          <p:attrName>ppt_y</p:attrName>
                                        </p:attrNameLst>
                                      </p:cBhvr>
                                      <p:tavLst>
                                        <p:tav tm="0">
                                          <p:val>
                                            <p:strVal val="#ppt_y-.2"/>
                                          </p:val>
                                        </p:tav>
                                        <p:tav tm="100000">
                                          <p:val>
                                            <p:strVal val="#ppt_y+.1"/>
                                          </p:val>
                                        </p:tav>
                                      </p:tavLst>
                                    </p:anim>
                                    <p:anim calcmode="lin" valueType="num">
                                      <p:cBhvr>
                                        <p:cTn id="64" dur="250" accel="50000" fill="hold">
                                          <p:stCondLst>
                                            <p:cond delay="250"/>
                                          </p:stCondLst>
                                        </p:cTn>
                                        <p:tgtEl>
                                          <p:spTgt spid="15"/>
                                        </p:tgtEl>
                                        <p:attrNameLst>
                                          <p:attrName>ppt_y</p:attrName>
                                        </p:attrNameLst>
                                      </p:cBhvr>
                                      <p:tavLst>
                                        <p:tav tm="0">
                                          <p:val>
                                            <p:strVal val="#ppt_y+.1"/>
                                          </p:val>
                                        </p:tav>
                                        <p:tav tm="100000">
                                          <p:val>
                                            <p:strVal val="#ppt_y"/>
                                          </p:val>
                                        </p:tav>
                                      </p:tavLst>
                                    </p:anim>
                                    <p:animEffect transition="in" filter="fade">
                                      <p:cBhvr>
                                        <p:cTn id="65" dur="500" decel="50000">
                                          <p:stCondLst>
                                            <p:cond delay="0"/>
                                          </p:stCondLst>
                                        </p:cTn>
                                        <p:tgtEl>
                                          <p:spTgt spid="15"/>
                                        </p:tgtEl>
                                      </p:cBhvr>
                                    </p:animEffect>
                                  </p:childTnLst>
                                </p:cTn>
                              </p:par>
                            </p:childTnLst>
                          </p:cTn>
                        </p:par>
                        <p:par>
                          <p:cTn id="66" fill="hold">
                            <p:stCondLst>
                              <p:cond delay="2500"/>
                            </p:stCondLst>
                            <p:childTnLst>
                              <p:par>
                                <p:cTn id="67" presetID="25" presetClass="entr" presetSubtype="0" fill="hold" nodeType="after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p:cTn id="69" dur="25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70" dur="25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71" dur="250" accel="50000" fill="hold">
                                          <p:stCondLst>
                                            <p:cond delay="250"/>
                                          </p:stCondLst>
                                        </p:cTn>
                                        <p:tgtEl>
                                          <p:spTgt spid="11"/>
                                        </p:tgtEl>
                                        <p:attrNameLst>
                                          <p:attrName>ppt_w</p:attrName>
                                        </p:attrNameLst>
                                      </p:cBhvr>
                                      <p:tavLst>
                                        <p:tav tm="0">
                                          <p:val>
                                            <p:strVal val="#ppt_w*.05"/>
                                          </p:val>
                                        </p:tav>
                                        <p:tav tm="100000">
                                          <p:val>
                                            <p:strVal val="#ppt_w"/>
                                          </p:val>
                                        </p:tav>
                                      </p:tavLst>
                                    </p:anim>
                                    <p:anim calcmode="lin" valueType="num">
                                      <p:cBhvr>
                                        <p:cTn id="72" dur="500" fill="hold"/>
                                        <p:tgtEl>
                                          <p:spTgt spid="11"/>
                                        </p:tgtEl>
                                        <p:attrNameLst>
                                          <p:attrName>ppt_h</p:attrName>
                                        </p:attrNameLst>
                                      </p:cBhvr>
                                      <p:tavLst>
                                        <p:tav tm="0">
                                          <p:val>
                                            <p:strVal val="#ppt_h"/>
                                          </p:val>
                                        </p:tav>
                                        <p:tav tm="100000">
                                          <p:val>
                                            <p:strVal val="#ppt_h"/>
                                          </p:val>
                                        </p:tav>
                                      </p:tavLst>
                                    </p:anim>
                                    <p:anim calcmode="lin" valueType="num">
                                      <p:cBhvr>
                                        <p:cTn id="73" dur="25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74" dur="25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75" dur="250" accel="50000" fill="hold">
                                          <p:stCondLst>
                                            <p:cond delay="250"/>
                                          </p:stCondLst>
                                        </p:cTn>
                                        <p:tgtEl>
                                          <p:spTgt spid="11"/>
                                        </p:tgtEl>
                                        <p:attrNameLst>
                                          <p:attrName>ppt_y</p:attrName>
                                        </p:attrNameLst>
                                      </p:cBhvr>
                                      <p:tavLst>
                                        <p:tav tm="0">
                                          <p:val>
                                            <p:strVal val="#ppt_y+.1"/>
                                          </p:val>
                                        </p:tav>
                                        <p:tav tm="100000">
                                          <p:val>
                                            <p:strVal val="#ppt_y"/>
                                          </p:val>
                                        </p:tav>
                                      </p:tavLst>
                                    </p:anim>
                                    <p:animEffect transition="in" filter="fade">
                                      <p:cBhvr>
                                        <p:cTn id="76" dur="500" decel="50000">
                                          <p:stCondLst>
                                            <p:cond delay="0"/>
                                          </p:stCondLst>
                                        </p:cTn>
                                        <p:tgtEl>
                                          <p:spTgt spid="11"/>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normAutofit/>
          </a:bodyPr>
          <a:lstStyle/>
          <a:p>
            <a:r>
              <a:rPr lang="en-US" dirty="0" smtClean="0"/>
              <a:t>To preach the word</a:t>
            </a:r>
          </a:p>
          <a:p>
            <a:r>
              <a:rPr lang="en-US" dirty="0" smtClean="0"/>
              <a:t>To give attention to reading</a:t>
            </a:r>
          </a:p>
          <a:p>
            <a:r>
              <a:rPr lang="en-US" b="1" dirty="0" smtClean="0"/>
              <a:t>To be given to longsuffering</a:t>
            </a:r>
          </a:p>
          <a:p>
            <a:pPr lvl="1"/>
            <a:r>
              <a:rPr lang="en-US" dirty="0" smtClean="0"/>
              <a:t>“with all longsuffering and teaching” (2 Tim. 4:2)</a:t>
            </a:r>
          </a:p>
          <a:p>
            <a:pPr lvl="1"/>
            <a:r>
              <a:rPr lang="en-US" dirty="0" smtClean="0"/>
              <a:t>Preaching the truth will at times carry forth maltreatment by others</a:t>
            </a:r>
          </a:p>
          <a:p>
            <a:pPr lvl="1"/>
            <a:r>
              <a:rPr lang="en-US" dirty="0" smtClean="0"/>
              <a:t>The gospel preacher must be willing to “endure afflictions” </a:t>
            </a:r>
            <a:br>
              <a:rPr lang="en-US" dirty="0" smtClean="0"/>
            </a:br>
            <a:r>
              <a:rPr lang="en-US" dirty="0" smtClean="0"/>
              <a:t>(2 Tim. 4:5)</a:t>
            </a:r>
          </a:p>
          <a:p>
            <a:pPr lvl="1"/>
            <a:r>
              <a:rPr lang="en-US" dirty="0" smtClean="0"/>
              <a:t>“And </a:t>
            </a:r>
            <a:r>
              <a:rPr lang="en-US" dirty="0"/>
              <a:t>a servant of the Lord must not quarrel but be gentle to all, able to teach, </a:t>
            </a:r>
            <a:r>
              <a:rPr lang="en-US" dirty="0" smtClean="0"/>
              <a:t>patient, in </a:t>
            </a:r>
            <a:r>
              <a:rPr lang="en-US" dirty="0"/>
              <a:t>humility correcting those who are in opposition, if God perhaps will grant them repentance, so that they may know the </a:t>
            </a:r>
            <a:r>
              <a:rPr lang="en-US" dirty="0" smtClean="0"/>
              <a:t>truth, and </a:t>
            </a:r>
            <a:r>
              <a:rPr lang="en-US" dirty="0"/>
              <a:t>that they may come to their senses and escape the snare of the devil, having been taken captive by him to do his </a:t>
            </a:r>
            <a:r>
              <a:rPr lang="en-US" dirty="0" smtClean="0"/>
              <a:t>will” (2 Tim. 2:24-26)</a:t>
            </a: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22</a:t>
            </a:fld>
            <a:endParaRPr lang="en-US"/>
          </a:p>
        </p:txBody>
      </p:sp>
    </p:spTree>
    <p:extLst>
      <p:ext uri="{BB962C8B-B14F-4D97-AF65-F5344CB8AC3E}">
        <p14:creationId xmlns:p14="http://schemas.microsoft.com/office/powerpoint/2010/main" val="29107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normAutofit/>
          </a:bodyPr>
          <a:lstStyle/>
          <a:p>
            <a:r>
              <a:rPr lang="en-US" dirty="0" smtClean="0"/>
              <a:t>To preach the word</a:t>
            </a:r>
          </a:p>
          <a:p>
            <a:r>
              <a:rPr lang="en-US" dirty="0" smtClean="0"/>
              <a:t>To give attention to reading</a:t>
            </a:r>
          </a:p>
          <a:p>
            <a:r>
              <a:rPr lang="en-US" dirty="0" smtClean="0"/>
              <a:t>To be given to longsuffering</a:t>
            </a:r>
          </a:p>
          <a:p>
            <a:r>
              <a:rPr lang="en-US" b="1" dirty="0" smtClean="0"/>
              <a:t>To be watchful in all things</a:t>
            </a:r>
          </a:p>
          <a:p>
            <a:pPr lvl="1"/>
            <a:r>
              <a:rPr lang="en-US" b="1" dirty="0" smtClean="0"/>
              <a:t>“But you be watchful in all things…” (2 Tim. 4:5)</a:t>
            </a:r>
          </a:p>
          <a:p>
            <a:pPr lvl="1"/>
            <a:r>
              <a:rPr lang="en-US" dirty="0" smtClean="0"/>
              <a:t>He is to be watchful for false doctrine and be willing to prepare to expose such as error (2 Tim. 4:3; Matt. 16:12; Rom. 16:17; 1 Tim. 1:3; 4:16; 6:3-5; 2 Jn. 1:9, 10; Rev. 2:15)</a:t>
            </a:r>
          </a:p>
          <a:p>
            <a:pPr lvl="1"/>
            <a:r>
              <a:rPr lang="en-US" dirty="0" smtClean="0"/>
              <a:t>He is to be watchful for false brethren (Gal. 2:4; 2 Cor. 11:26)</a:t>
            </a:r>
          </a:p>
          <a:p>
            <a:pPr lvl="1"/>
            <a:r>
              <a:rPr lang="en-US" dirty="0" smtClean="0"/>
              <a:t>He is to be watchful for every false way (Ps. 119:104)</a:t>
            </a:r>
          </a:p>
          <a:p>
            <a:pPr lvl="1"/>
            <a:r>
              <a:rPr lang="en-US" dirty="0" smtClean="0"/>
              <a:t>Do you esteem the evangelist who is watchful and who will sound the trumpet when danger lurks?</a:t>
            </a:r>
          </a:p>
        </p:txBody>
      </p:sp>
      <p:sp>
        <p:nvSpPr>
          <p:cNvPr id="4" name="Slide Number Placeholder 3"/>
          <p:cNvSpPr>
            <a:spLocks noGrp="1"/>
          </p:cNvSpPr>
          <p:nvPr>
            <p:ph type="sldNum" sz="quarter" idx="12"/>
          </p:nvPr>
        </p:nvSpPr>
        <p:spPr/>
        <p:txBody>
          <a:bodyPr/>
          <a:lstStyle/>
          <a:p>
            <a:fld id="{A7DDA60B-9845-4FD1-B39E-B88A3B90B594}" type="slidenum">
              <a:rPr lang="en-US" smtClean="0"/>
              <a:t>23</a:t>
            </a:fld>
            <a:endParaRPr lang="en-US"/>
          </a:p>
        </p:txBody>
      </p:sp>
    </p:spTree>
    <p:extLst>
      <p:ext uri="{BB962C8B-B14F-4D97-AF65-F5344CB8AC3E}">
        <p14:creationId xmlns:p14="http://schemas.microsoft.com/office/powerpoint/2010/main" val="55969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normAutofit/>
          </a:bodyPr>
          <a:lstStyle/>
          <a:p>
            <a:r>
              <a:rPr lang="en-US" dirty="0" smtClean="0"/>
              <a:t>To preach the word</a:t>
            </a:r>
          </a:p>
          <a:p>
            <a:r>
              <a:rPr lang="en-US" dirty="0" smtClean="0"/>
              <a:t>To give attention to reading</a:t>
            </a:r>
          </a:p>
          <a:p>
            <a:r>
              <a:rPr lang="en-US" dirty="0" smtClean="0"/>
              <a:t>To be given to longsuffering</a:t>
            </a:r>
          </a:p>
          <a:p>
            <a:r>
              <a:rPr lang="en-US" dirty="0" smtClean="0"/>
              <a:t>To be watchful in all things</a:t>
            </a:r>
          </a:p>
          <a:p>
            <a:r>
              <a:rPr lang="en-US" b="1" dirty="0" smtClean="0"/>
              <a:t>To be a good example</a:t>
            </a:r>
          </a:p>
          <a:p>
            <a:pPr lvl="1"/>
            <a:r>
              <a:rPr lang="en-US" dirty="0"/>
              <a:t>“Let no one despise your youth, </a:t>
            </a:r>
            <a:r>
              <a:rPr lang="en-US" b="1" dirty="0"/>
              <a:t>but be an example </a:t>
            </a:r>
            <a:r>
              <a:rPr lang="en-US" dirty="0"/>
              <a:t>to the believers in word, in conduct, in love, in spirit, in faith, in </a:t>
            </a:r>
            <a:r>
              <a:rPr lang="en-US" dirty="0" smtClean="0"/>
              <a:t>purity” </a:t>
            </a:r>
            <a:br>
              <a:rPr lang="en-US" dirty="0" smtClean="0"/>
            </a:br>
            <a:r>
              <a:rPr lang="en-US" dirty="0" smtClean="0"/>
              <a:t>(1 Tim. 4:12)</a:t>
            </a:r>
          </a:p>
          <a:p>
            <a:pPr lvl="1"/>
            <a:r>
              <a:rPr lang="en-US" dirty="0" smtClean="0"/>
              <a:t>Must practice what is preached!</a:t>
            </a:r>
          </a:p>
          <a:p>
            <a:pPr lvl="1"/>
            <a:r>
              <a:rPr lang="en-US" dirty="0" smtClean="0"/>
              <a:t>A pattern of good works (Titus 2:7, 8)</a:t>
            </a:r>
          </a:p>
          <a:p>
            <a:pPr lvl="1"/>
            <a:r>
              <a:rPr lang="en-US" dirty="0" smtClean="0"/>
              <a:t>“Take heed to yourself…” (1 Tim. 4:16)</a:t>
            </a: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24</a:t>
            </a:fld>
            <a:endParaRPr lang="en-US"/>
          </a:p>
        </p:txBody>
      </p:sp>
    </p:spTree>
    <p:extLst>
      <p:ext uri="{BB962C8B-B14F-4D97-AF65-F5344CB8AC3E}">
        <p14:creationId xmlns:p14="http://schemas.microsoft.com/office/powerpoint/2010/main" val="325607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Lord Requires Of His Preachers</a:t>
            </a:r>
            <a:endParaRPr lang="en-US" dirty="0"/>
          </a:p>
        </p:txBody>
      </p:sp>
      <p:sp>
        <p:nvSpPr>
          <p:cNvPr id="3" name="Content Placeholder 2"/>
          <p:cNvSpPr>
            <a:spLocks noGrp="1"/>
          </p:cNvSpPr>
          <p:nvPr>
            <p:ph idx="1"/>
          </p:nvPr>
        </p:nvSpPr>
        <p:spPr/>
        <p:txBody>
          <a:bodyPr>
            <a:normAutofit/>
          </a:bodyPr>
          <a:lstStyle/>
          <a:p>
            <a:r>
              <a:rPr lang="en-US" dirty="0" smtClean="0"/>
              <a:t>To preach the word</a:t>
            </a:r>
          </a:p>
          <a:p>
            <a:r>
              <a:rPr lang="en-US" dirty="0" smtClean="0"/>
              <a:t>To give attention to reading</a:t>
            </a:r>
          </a:p>
          <a:p>
            <a:r>
              <a:rPr lang="en-US" dirty="0" smtClean="0"/>
              <a:t>To be given to longsuffering</a:t>
            </a:r>
          </a:p>
          <a:p>
            <a:r>
              <a:rPr lang="en-US" dirty="0" smtClean="0"/>
              <a:t>To be watchful in all things</a:t>
            </a:r>
          </a:p>
          <a:p>
            <a:r>
              <a:rPr lang="en-US" dirty="0" smtClean="0"/>
              <a:t>To be a good example</a:t>
            </a:r>
          </a:p>
          <a:p>
            <a:r>
              <a:rPr lang="en-US" b="1" dirty="0" smtClean="0"/>
              <a:t>To progress</a:t>
            </a:r>
          </a:p>
          <a:p>
            <a:pPr lvl="1"/>
            <a:r>
              <a:rPr lang="en-US" dirty="0"/>
              <a:t>“Meditate on these things; give yourself entirely to them, that your progress may be evident to </a:t>
            </a:r>
            <a:r>
              <a:rPr lang="en-US" dirty="0" smtClean="0"/>
              <a:t>all” (1 Tim. 4:15)</a:t>
            </a:r>
          </a:p>
        </p:txBody>
      </p:sp>
      <p:graphicFrame>
        <p:nvGraphicFramePr>
          <p:cNvPr id="4" name="Diagram 3"/>
          <p:cNvGraphicFramePr/>
          <p:nvPr>
            <p:extLst>
              <p:ext uri="{D42A27DB-BD31-4B8C-83A1-F6EECF244321}">
                <p14:modId xmlns:p14="http://schemas.microsoft.com/office/powerpoint/2010/main" val="4023782148"/>
              </p:ext>
            </p:extLst>
          </p:nvPr>
        </p:nvGraphicFramePr>
        <p:xfrm>
          <a:off x="838200" y="3784600"/>
          <a:ext cx="77724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Slide Number Placeholder 4"/>
          <p:cNvSpPr>
            <a:spLocks noGrp="1"/>
          </p:cNvSpPr>
          <p:nvPr>
            <p:ph type="sldNum" sz="quarter" idx="12"/>
          </p:nvPr>
        </p:nvSpPr>
        <p:spPr/>
        <p:txBody>
          <a:bodyPr/>
          <a:lstStyle/>
          <a:p>
            <a:fld id="{A7DDA60B-9845-4FD1-B39E-B88A3B90B594}" type="slidenum">
              <a:rPr lang="en-US" smtClean="0"/>
              <a:t>25</a:t>
            </a:fld>
            <a:endParaRPr lang="en-US"/>
          </a:p>
        </p:txBody>
      </p:sp>
    </p:spTree>
    <p:extLst>
      <p:ext uri="{BB962C8B-B14F-4D97-AF65-F5344CB8AC3E}">
        <p14:creationId xmlns:p14="http://schemas.microsoft.com/office/powerpoint/2010/main" val="3977109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t>To fulfill the denominational “pastoral system”</a:t>
            </a:r>
          </a:p>
          <a:p>
            <a:pPr lvl="1"/>
            <a:r>
              <a:rPr lang="en-US" dirty="0" smtClean="0"/>
              <a:t>This false system would have the preacher essentially rule the church</a:t>
            </a:r>
          </a:p>
        </p:txBody>
      </p:sp>
      <p:sp>
        <p:nvSpPr>
          <p:cNvPr id="6" name="Slide Number Placeholder 5"/>
          <p:cNvSpPr>
            <a:spLocks noGrp="1"/>
          </p:cNvSpPr>
          <p:nvPr>
            <p:ph type="sldNum" sz="quarter" idx="12"/>
          </p:nvPr>
        </p:nvSpPr>
        <p:spPr/>
        <p:txBody>
          <a:bodyPr/>
          <a:lstStyle/>
          <a:p>
            <a:fld id="{A7DDA60B-9845-4FD1-B39E-B88A3B90B594}" type="slidenum">
              <a:rPr lang="en-US" smtClean="0"/>
              <a:pPr/>
              <a:t>3</a:t>
            </a:fld>
            <a:endParaRPr lang="en-US"/>
          </a:p>
        </p:txBody>
      </p:sp>
    </p:spTree>
    <p:extLst>
      <p:ext uri="{BB962C8B-B14F-4D97-AF65-F5344CB8AC3E}">
        <p14:creationId xmlns:p14="http://schemas.microsoft.com/office/powerpoint/2010/main" val="2061899182"/>
      </p:ext>
    </p:extLst>
  </p:cSld>
  <p:clrMapOvr>
    <a:overrideClrMapping bg1="lt1" tx1="dk1" bg2="lt2" tx2="dk2" accent1="accent1" accent2="accent2" accent3="accent3" accent4="accent4" accent5="accent5" accent6="accent6" hlink="hlink" folHlink="folHlink"/>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0" name="Group 29"/>
          <p:cNvGrpSpPr/>
          <p:nvPr/>
        </p:nvGrpSpPr>
        <p:grpSpPr>
          <a:xfrm>
            <a:off x="3678380" y="5417126"/>
            <a:ext cx="5121242" cy="1059874"/>
            <a:chOff x="3678380" y="5417126"/>
            <a:chExt cx="5121242" cy="1059874"/>
          </a:xfrm>
        </p:grpSpPr>
        <p:sp>
          <p:nvSpPr>
            <p:cNvPr id="12" name="TextBox 11"/>
            <p:cNvSpPr txBox="1"/>
            <p:nvPr/>
          </p:nvSpPr>
          <p:spPr>
            <a:xfrm>
              <a:off x="6858000" y="6107668"/>
              <a:ext cx="1941622"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US" dirty="0" smtClean="0"/>
                <a:t>Verb, “Shepherd”</a:t>
              </a:r>
              <a:endParaRPr lang="en-US" dirty="0"/>
            </a:p>
          </p:txBody>
        </p:sp>
        <p:cxnSp>
          <p:nvCxnSpPr>
            <p:cNvPr id="14" name="Elbow Connector 13"/>
            <p:cNvCxnSpPr/>
            <p:nvPr/>
          </p:nvCxnSpPr>
          <p:spPr>
            <a:xfrm rot="10800000">
              <a:off x="3678380" y="5417126"/>
              <a:ext cx="3179620" cy="875209"/>
            </a:xfrm>
            <a:prstGeom prst="bentConnector3">
              <a:avLst>
                <a:gd name="adj1" fmla="val 19063"/>
              </a:avLst>
            </a:prstGeom>
            <a:ln>
              <a:headEnd type="arrow"/>
              <a:tailEnd type="arrow"/>
            </a:ln>
          </p:spPr>
          <p:style>
            <a:lnRef idx="3">
              <a:schemeClr val="accent6"/>
            </a:lnRef>
            <a:fillRef idx="0">
              <a:schemeClr val="accent6"/>
            </a:fillRef>
            <a:effectRef idx="2">
              <a:schemeClr val="accent6"/>
            </a:effectRef>
            <a:fontRef idx="minor">
              <a:schemeClr val="tx1"/>
            </a:fontRef>
          </p:style>
        </p:cxnSp>
      </p:grpSp>
      <p:grpSp>
        <p:nvGrpSpPr>
          <p:cNvPr id="29" name="Group 28"/>
          <p:cNvGrpSpPr/>
          <p:nvPr/>
        </p:nvGrpSpPr>
        <p:grpSpPr>
          <a:xfrm>
            <a:off x="4149435" y="2369128"/>
            <a:ext cx="4650187" cy="1731818"/>
            <a:chOff x="4149435" y="2369128"/>
            <a:chExt cx="4650187" cy="1731818"/>
          </a:xfrm>
        </p:grpSpPr>
        <p:sp>
          <p:nvSpPr>
            <p:cNvPr id="4" name="Oval 3"/>
            <p:cNvSpPr/>
            <p:nvPr/>
          </p:nvSpPr>
          <p:spPr>
            <a:xfrm>
              <a:off x="4149435" y="3719945"/>
              <a:ext cx="914400" cy="381000"/>
            </a:xfrm>
            <a:prstGeom prst="ellipse">
              <a:avLst/>
            </a:prstGeom>
            <a:ln w="28575"/>
            <a:effectLst>
              <a:glow rad="101600">
                <a:srgbClr val="FFFF00">
                  <a:alpha val="60000"/>
                </a:srgb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5" name="TextBox 4"/>
            <p:cNvSpPr txBox="1"/>
            <p:nvPr/>
          </p:nvSpPr>
          <p:spPr>
            <a:xfrm>
              <a:off x="6665704" y="2369128"/>
              <a:ext cx="2133918"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US" dirty="0" smtClean="0"/>
                <a:t>Noun, “Shepherds”</a:t>
              </a:r>
              <a:endParaRPr lang="en-US" dirty="0"/>
            </a:p>
          </p:txBody>
        </p:sp>
        <p:cxnSp>
          <p:nvCxnSpPr>
            <p:cNvPr id="7" name="Elbow Connector 6"/>
            <p:cNvCxnSpPr>
              <a:stCxn id="5" idx="2"/>
            </p:cNvCxnSpPr>
            <p:nvPr/>
          </p:nvCxnSpPr>
          <p:spPr>
            <a:xfrm rot="5400000">
              <a:off x="5717006" y="2085289"/>
              <a:ext cx="1362487" cy="2668828"/>
            </a:xfrm>
            <a:prstGeom prst="bentConnector2">
              <a:avLst/>
            </a:prstGeom>
            <a:ln>
              <a:headEnd type="arrow"/>
              <a:tailEnd type="arrow"/>
            </a:ln>
          </p:spPr>
          <p:style>
            <a:lnRef idx="3">
              <a:schemeClr val="accent6"/>
            </a:lnRef>
            <a:fillRef idx="0">
              <a:schemeClr val="accent6"/>
            </a:fillRef>
            <a:effectRef idx="2">
              <a:schemeClr val="accent6"/>
            </a:effectRef>
            <a:fontRef idx="minor">
              <a:schemeClr val="tx1"/>
            </a:fontRef>
          </p:style>
        </p:cxnSp>
      </p:grpSp>
      <p:sp>
        <p:nvSpPr>
          <p:cNvPr id="11" name="Oval 10"/>
          <p:cNvSpPr/>
          <p:nvPr/>
        </p:nvSpPr>
        <p:spPr>
          <a:xfrm>
            <a:off x="2611580" y="5105400"/>
            <a:ext cx="1066800" cy="381000"/>
          </a:xfrm>
          <a:prstGeom prst="ellipse">
            <a:avLst/>
          </a:prstGeom>
          <a:ln w="28575"/>
          <a:effectLst>
            <a:glow rad="101600">
              <a:srgbClr val="FFFF00">
                <a:alpha val="60000"/>
              </a:srgb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Oval 9"/>
          <p:cNvSpPr/>
          <p:nvPr/>
        </p:nvSpPr>
        <p:spPr>
          <a:xfrm>
            <a:off x="1260765" y="5105400"/>
            <a:ext cx="990600" cy="381000"/>
          </a:xfrm>
          <a:prstGeom prst="ellipse">
            <a:avLst/>
          </a:prstGeom>
          <a:ln w="28575"/>
          <a:effectLst>
            <a:glow rad="101600">
              <a:srgbClr val="00B050">
                <a:alpha val="60000"/>
              </a:srgb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9" name="Oval 8"/>
          <p:cNvSpPr/>
          <p:nvPr/>
        </p:nvSpPr>
        <p:spPr>
          <a:xfrm>
            <a:off x="6539345" y="4294910"/>
            <a:ext cx="685800" cy="381000"/>
          </a:xfrm>
          <a:prstGeom prst="ellipse">
            <a:avLst/>
          </a:prstGeom>
          <a:ln w="28575"/>
          <a:effectLst>
            <a:glow rad="101600">
              <a:schemeClr val="accent6">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t>To fulfill the denominational “pastoral system”</a:t>
            </a:r>
          </a:p>
          <a:p>
            <a:pPr lvl="1"/>
            <a:r>
              <a:rPr lang="en-US" dirty="0" smtClean="0"/>
              <a:t>This false system would have the preacher essentially rule the church</a:t>
            </a:r>
          </a:p>
          <a:p>
            <a:pPr lvl="1"/>
            <a:r>
              <a:rPr lang="en-US" dirty="0" smtClean="0"/>
              <a:t>Preachers are not “Pastors”</a:t>
            </a:r>
          </a:p>
          <a:p>
            <a:pPr lvl="1"/>
            <a:r>
              <a:rPr lang="en-US" dirty="0" smtClean="0"/>
              <a:t>Bible “pastors” are “elders,” and “bishops”</a:t>
            </a:r>
          </a:p>
          <a:p>
            <a:pPr lvl="2"/>
            <a:r>
              <a:rPr lang="en-US" dirty="0" smtClean="0"/>
              <a:t>“And He Himself gave some to be apostles, some prophets, some evangelists, and some pastors and teachers” (Eph. 4:11)</a:t>
            </a:r>
          </a:p>
          <a:p>
            <a:pPr lvl="2"/>
            <a:r>
              <a:rPr lang="en-US" dirty="0" smtClean="0"/>
              <a:t>“From Miletus he sent to Ephesus and called for the elders of the church. …Therefore take heed to yourselves and to all the flock, among which the Holy Spirit has made you overseers, to shepherd the church of God which He purchased with His own blood” (Acts 20:20, 28)</a:t>
            </a:r>
          </a:p>
        </p:txBody>
      </p:sp>
      <p:grpSp>
        <p:nvGrpSpPr>
          <p:cNvPr id="31" name="Group 30"/>
          <p:cNvGrpSpPr/>
          <p:nvPr/>
        </p:nvGrpSpPr>
        <p:grpSpPr>
          <a:xfrm>
            <a:off x="720436" y="5306291"/>
            <a:ext cx="2413611" cy="1170709"/>
            <a:chOff x="720436" y="5306291"/>
            <a:chExt cx="2413611" cy="1170709"/>
          </a:xfrm>
        </p:grpSpPr>
        <p:sp>
          <p:nvSpPr>
            <p:cNvPr id="23" name="TextBox 22"/>
            <p:cNvSpPr txBox="1"/>
            <p:nvPr/>
          </p:nvSpPr>
          <p:spPr>
            <a:xfrm>
              <a:off x="1295082" y="6107668"/>
              <a:ext cx="1838965"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r>
                <a:rPr lang="en-US" dirty="0" smtClean="0"/>
                <a:t>Noun, “Bishops”</a:t>
              </a:r>
              <a:endParaRPr lang="en-US" dirty="0"/>
            </a:p>
          </p:txBody>
        </p:sp>
        <p:sp>
          <p:nvSpPr>
            <p:cNvPr id="28" name="Freeform 27"/>
            <p:cNvSpPr/>
            <p:nvPr/>
          </p:nvSpPr>
          <p:spPr>
            <a:xfrm>
              <a:off x="720436" y="5306291"/>
              <a:ext cx="471055" cy="900545"/>
            </a:xfrm>
            <a:custGeom>
              <a:avLst/>
              <a:gdLst>
                <a:gd name="connsiteX0" fmla="*/ 471055 w 471055"/>
                <a:gd name="connsiteY0" fmla="*/ 0 h 900545"/>
                <a:gd name="connsiteX1" fmla="*/ 0 w 471055"/>
                <a:gd name="connsiteY1" fmla="*/ 0 h 900545"/>
                <a:gd name="connsiteX2" fmla="*/ 0 w 471055"/>
                <a:gd name="connsiteY2" fmla="*/ 900545 h 900545"/>
                <a:gd name="connsiteX3" fmla="*/ 346364 w 471055"/>
                <a:gd name="connsiteY3" fmla="*/ 900545 h 900545"/>
                <a:gd name="connsiteX4" fmla="*/ 346364 w 471055"/>
                <a:gd name="connsiteY4" fmla="*/ 900545 h 900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055" h="900545">
                  <a:moveTo>
                    <a:pt x="471055" y="0"/>
                  </a:moveTo>
                  <a:lnTo>
                    <a:pt x="0" y="0"/>
                  </a:lnTo>
                  <a:lnTo>
                    <a:pt x="0" y="900545"/>
                  </a:lnTo>
                  <a:lnTo>
                    <a:pt x="346364" y="900545"/>
                  </a:lnTo>
                  <a:lnTo>
                    <a:pt x="346364" y="900545"/>
                  </a:lnTo>
                </a:path>
              </a:pathLst>
            </a:custGeom>
            <a:ln>
              <a:headEnd type="arrow" w="med" len="med"/>
              <a:tailEnd type="arrow" w="med" len="med"/>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grpSp>
      <p:sp>
        <p:nvSpPr>
          <p:cNvPr id="32" name="Up-Down Arrow 31"/>
          <p:cNvSpPr/>
          <p:nvPr/>
        </p:nvSpPr>
        <p:spPr>
          <a:xfrm>
            <a:off x="7981132" y="3124200"/>
            <a:ext cx="496936" cy="2661323"/>
          </a:xfrm>
          <a:prstGeom prst="upDownArrow">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path path="circle">
              <a:fillToRect l="50000" t="50000" r="50000" b="50000"/>
            </a:path>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A7DDA60B-9845-4FD1-B39E-B88A3B90B594}" type="slidenum">
              <a:rPr lang="en-US" smtClean="0"/>
              <a:t>4</a:t>
            </a:fld>
            <a:endParaRPr lang="en-US"/>
          </a:p>
        </p:txBody>
      </p:sp>
    </p:spTree>
    <p:extLst>
      <p:ext uri="{BB962C8B-B14F-4D97-AF65-F5344CB8AC3E}">
        <p14:creationId xmlns:p14="http://schemas.microsoft.com/office/powerpoint/2010/main" val="348216891"/>
      </p:ext>
    </p:extLst>
  </p:cSld>
  <p:clrMapOvr>
    <a:overrideClrMapping bg1="lt1" tx1="dk1" bg2="lt2" tx2="dk2" accent1="accent1" accent2="accent2" accent3="accent3" accent4="accent4" accent5="accent5" accent6="accent6" hlink="hlink" folHlink="folHlink"/>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arn(outVertical)">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par>
                          <p:cTn id="20" fill="hold">
                            <p:stCondLst>
                              <p:cond delay="0"/>
                            </p:stCondLst>
                            <p:childTnLst>
                              <p:par>
                                <p:cTn id="21" presetID="21" presetClass="entr" presetSubtype="1"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heel(1)">
                                      <p:cBhvr>
                                        <p:cTn id="23" dur="2000"/>
                                        <p:tgtEl>
                                          <p:spTgt spid="11"/>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wipe(left)">
                                      <p:cBhvr>
                                        <p:cTn id="27" dur="500"/>
                                        <p:tgtEl>
                                          <p:spTgt spid="30"/>
                                        </p:tgtEl>
                                      </p:cBhvr>
                                    </p:animEffect>
                                  </p:childTnLst>
                                </p:cTn>
                              </p:par>
                            </p:childTnLst>
                          </p:cTn>
                        </p:par>
                        <p:par>
                          <p:cTn id="28" fill="hold">
                            <p:stCondLst>
                              <p:cond delay="2500"/>
                            </p:stCondLst>
                            <p:childTnLst>
                              <p:par>
                                <p:cTn id="29" presetID="16" presetClass="entr" presetSubtype="42"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barn(outHorizontal)">
                                      <p:cBhvr>
                                        <p:cTn id="31" dur="500"/>
                                        <p:tgtEl>
                                          <p:spTgt spid="32"/>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heel(1)">
                                      <p:cBhvr>
                                        <p:cTn id="36" dur="20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heel(1)">
                                      <p:cBhvr>
                                        <p:cTn id="41" dur="2000"/>
                                        <p:tgtEl>
                                          <p:spTgt spid="10"/>
                                        </p:tgtEl>
                                      </p:cBhvr>
                                    </p:animEffect>
                                  </p:childTnLst>
                                </p:cTn>
                              </p:par>
                            </p:childTnLst>
                          </p:cTn>
                        </p:par>
                        <p:par>
                          <p:cTn id="42" fill="hold">
                            <p:stCondLst>
                              <p:cond delay="2000"/>
                            </p:stCondLst>
                            <p:childTnLst>
                              <p:par>
                                <p:cTn id="43" presetID="22" presetClass="entr" presetSubtype="1" fill="hold"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up)">
                                      <p:cBhvr>
                                        <p:cTn id="4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9"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75000"/>
                  </a:schemeClr>
                </a:solidFill>
              </a:rPr>
              <a:t>The “Pastor” </a:t>
            </a:r>
            <a:r>
              <a:rPr lang="en-US" dirty="0">
                <a:solidFill>
                  <a:schemeClr val="tx2">
                    <a:lumMod val="75000"/>
                  </a:schemeClr>
                </a:solidFill>
              </a:rPr>
              <a:t>is a “</a:t>
            </a:r>
            <a:r>
              <a:rPr lang="en-US" dirty="0" smtClean="0">
                <a:solidFill>
                  <a:schemeClr val="tx2">
                    <a:lumMod val="75000"/>
                  </a:schemeClr>
                </a:solidFill>
              </a:rPr>
              <a:t>Bishop” is an “Elder”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8305800" cy="4876800"/>
          </a:xfrm>
        </p:spPr>
        <p:txBody>
          <a:bodyPr>
            <a:normAutofit/>
          </a:bodyPr>
          <a:lstStyle/>
          <a:p>
            <a:r>
              <a:rPr lang="en-US" dirty="0" smtClean="0"/>
              <a:t>Must therefore meet the qualifications given of him in Titus 1:5-9; 1 Timothy 3:1-7; 1 Pet. 5:1-4</a:t>
            </a:r>
          </a:p>
          <a:p>
            <a:r>
              <a:rPr lang="en-US" dirty="0" smtClean="0"/>
              <a:t>Must rule with others in an “eldership”</a:t>
            </a:r>
          </a:p>
          <a:p>
            <a:pPr lvl="1"/>
            <a:r>
              <a:rPr lang="en-US" dirty="0" smtClean="0"/>
              <a:t>“Do </a:t>
            </a:r>
            <a:r>
              <a:rPr lang="en-US" dirty="0"/>
              <a:t>not neglect the gift that is in you, which was given to you by prophecy with the laying on of the hands of the </a:t>
            </a:r>
            <a:r>
              <a:rPr lang="en-US" b="1" dirty="0" smtClean="0"/>
              <a:t>eldership</a:t>
            </a:r>
            <a:r>
              <a:rPr lang="en-US" dirty="0" smtClean="0"/>
              <a:t>” (1 Tim. 4:4)</a:t>
            </a:r>
          </a:p>
          <a:p>
            <a:pPr lvl="1"/>
            <a:r>
              <a:rPr lang="en-US" dirty="0" smtClean="0"/>
              <a:t>“The elders who are among you…” (1 Pet. 5:1)</a:t>
            </a:r>
          </a:p>
          <a:p>
            <a:pPr lvl="1"/>
            <a:r>
              <a:rPr lang="en-US" dirty="0"/>
              <a:t>“…the elders of the </a:t>
            </a:r>
            <a:r>
              <a:rPr lang="en-US" dirty="0" smtClean="0"/>
              <a:t>church” (Acts 20:17)</a:t>
            </a:r>
          </a:p>
          <a:p>
            <a:pPr lvl="1"/>
            <a:r>
              <a:rPr lang="en-US" dirty="0"/>
              <a:t>“So when they had appointed elders in every </a:t>
            </a:r>
            <a:r>
              <a:rPr lang="en-US" dirty="0" smtClean="0"/>
              <a:t>church…” (Acts 14:23)</a:t>
            </a:r>
          </a:p>
          <a:p>
            <a:r>
              <a:rPr lang="en-US" dirty="0" smtClean="0"/>
              <a:t>The primary function of elders is different from preachers </a:t>
            </a:r>
            <a:endParaRPr lang="en-US" dirty="0"/>
          </a:p>
        </p:txBody>
      </p:sp>
      <p:sp>
        <p:nvSpPr>
          <p:cNvPr id="4" name="Slide Number Placeholder 3"/>
          <p:cNvSpPr>
            <a:spLocks noGrp="1"/>
          </p:cNvSpPr>
          <p:nvPr>
            <p:ph type="sldNum" sz="quarter" idx="12"/>
          </p:nvPr>
        </p:nvSpPr>
        <p:spPr/>
        <p:txBody>
          <a:bodyPr/>
          <a:lstStyle/>
          <a:p>
            <a:fld id="{A7DDA60B-9845-4FD1-B39E-B88A3B90B594}" type="slidenum">
              <a:rPr lang="en-US" smtClean="0"/>
              <a:t>5</a:t>
            </a:fld>
            <a:endParaRPr lang="en-US"/>
          </a:p>
        </p:txBody>
      </p:sp>
    </p:spTree>
    <p:extLst>
      <p:ext uri="{BB962C8B-B14F-4D97-AF65-F5344CB8AC3E}">
        <p14:creationId xmlns:p14="http://schemas.microsoft.com/office/powerpoint/2010/main" val="2897556963"/>
      </p:ext>
    </p:extLst>
  </p:cSld>
  <p:clrMapOvr>
    <a:overrideClrMapping bg1="lt1" tx1="dk1" bg2="lt2" tx2="dk2" accent1="accent1" accent2="accent2" accent3="accent3" accent4="accent4" accent5="accent5" accent6="accent6" hlink="hlink" folHlink="folHlink"/>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solidFill>
                  <a:schemeClr val="accent2"/>
                </a:solidFill>
              </a:rPr>
              <a:t>To fulfill the denominational “pastoral system”</a:t>
            </a:r>
          </a:p>
          <a:p>
            <a:r>
              <a:rPr lang="en-US" dirty="0" smtClean="0"/>
              <a:t>To have an office clerk</a:t>
            </a:r>
          </a:p>
          <a:p>
            <a:pPr lvl="1"/>
            <a:r>
              <a:rPr lang="en-US" dirty="0" smtClean="0"/>
              <a:t>The preacher is not a secretary</a:t>
            </a:r>
          </a:p>
          <a:p>
            <a:pPr lvl="1"/>
            <a:r>
              <a:rPr lang="en-US" dirty="0" smtClean="0"/>
              <a:t>Established office hours in a church building can be unwise</a:t>
            </a:r>
          </a:p>
          <a:p>
            <a:pPr lvl="1"/>
            <a:r>
              <a:rPr lang="en-US" dirty="0" smtClean="0"/>
              <a:t>First-century preachers were not confined to an office</a:t>
            </a:r>
          </a:p>
          <a:p>
            <a:pPr lvl="1"/>
            <a:endParaRPr lang="en-US" dirty="0" smtClean="0"/>
          </a:p>
        </p:txBody>
      </p:sp>
      <p:sp>
        <p:nvSpPr>
          <p:cNvPr id="4" name="Slide Number Placeholder 3"/>
          <p:cNvSpPr>
            <a:spLocks noGrp="1"/>
          </p:cNvSpPr>
          <p:nvPr>
            <p:ph type="sldNum" sz="quarter" idx="12"/>
          </p:nvPr>
        </p:nvSpPr>
        <p:spPr/>
        <p:txBody>
          <a:bodyPr/>
          <a:lstStyle/>
          <a:p>
            <a:fld id="{A7DDA60B-9845-4FD1-B39E-B88A3B90B594}" type="slidenum">
              <a:rPr lang="en-US" smtClean="0"/>
              <a:t>6</a:t>
            </a:fld>
            <a:endParaRPr lang="en-US"/>
          </a:p>
        </p:txBody>
      </p:sp>
    </p:spTree>
    <p:extLst>
      <p:ext uri="{BB962C8B-B14F-4D97-AF65-F5344CB8AC3E}">
        <p14:creationId xmlns:p14="http://schemas.microsoft.com/office/powerpoint/2010/main" val="10227689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solidFill>
                  <a:schemeClr val="accent2"/>
                </a:solidFill>
              </a:rPr>
              <a:t>To fulfill the denominational “pastoral system”</a:t>
            </a:r>
          </a:p>
          <a:p>
            <a:r>
              <a:rPr lang="en-US" dirty="0" smtClean="0">
                <a:solidFill>
                  <a:schemeClr val="accent2"/>
                </a:solidFill>
              </a:rPr>
              <a:t>To have an office clerk</a:t>
            </a:r>
            <a:endParaRPr lang="en-US" dirty="0">
              <a:solidFill>
                <a:schemeClr val="accent2"/>
              </a:solidFill>
            </a:endParaRPr>
          </a:p>
          <a:p>
            <a:r>
              <a:rPr lang="en-US" dirty="0" smtClean="0"/>
              <a:t>To have a professional praying man</a:t>
            </a:r>
          </a:p>
          <a:p>
            <a:pPr lvl="1"/>
            <a:r>
              <a:rPr lang="en-US" dirty="0" smtClean="0"/>
              <a:t>All faithful Christians have the power of prayer at their disposal (Jas. 5:13-16)</a:t>
            </a:r>
          </a:p>
          <a:p>
            <a:pPr lvl="1"/>
            <a:r>
              <a:rPr lang="en-US" dirty="0" smtClean="0"/>
              <a:t>All faithful Christians are to be people of prayer </a:t>
            </a:r>
            <a:br>
              <a:rPr lang="en-US" dirty="0" smtClean="0"/>
            </a:br>
            <a:r>
              <a:rPr lang="en-US" dirty="0" smtClean="0"/>
              <a:t>(1 Thess. 5:17)</a:t>
            </a:r>
          </a:p>
          <a:p>
            <a:pPr lvl="1"/>
            <a:r>
              <a:rPr lang="en-US" dirty="0" smtClean="0"/>
              <a:t>We should be praying for one another always </a:t>
            </a:r>
            <a:br>
              <a:rPr lang="en-US" dirty="0" smtClean="0"/>
            </a:br>
            <a:r>
              <a:rPr lang="en-US" dirty="0" smtClean="0"/>
              <a:t>(1 Thess. 5:25; Heb. 13:18; Col. 1:3; etc.)</a:t>
            </a:r>
          </a:p>
        </p:txBody>
      </p:sp>
      <p:sp>
        <p:nvSpPr>
          <p:cNvPr id="4" name="Slide Number Placeholder 3"/>
          <p:cNvSpPr>
            <a:spLocks noGrp="1"/>
          </p:cNvSpPr>
          <p:nvPr>
            <p:ph type="sldNum" sz="quarter" idx="12"/>
          </p:nvPr>
        </p:nvSpPr>
        <p:spPr/>
        <p:txBody>
          <a:bodyPr/>
          <a:lstStyle/>
          <a:p>
            <a:fld id="{A7DDA60B-9845-4FD1-B39E-B88A3B90B594}" type="slidenum">
              <a:rPr lang="en-US" smtClean="0"/>
              <a:t>7</a:t>
            </a:fld>
            <a:endParaRPr lang="en-US"/>
          </a:p>
        </p:txBody>
      </p:sp>
    </p:spTree>
    <p:extLst>
      <p:ext uri="{BB962C8B-B14F-4D97-AF65-F5344CB8AC3E}">
        <p14:creationId xmlns:p14="http://schemas.microsoft.com/office/powerpoint/2010/main" val="15307871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solidFill>
                  <a:schemeClr val="accent2"/>
                </a:solidFill>
              </a:rPr>
              <a:t>To fulfill the denominational “pastoral system”</a:t>
            </a:r>
          </a:p>
          <a:p>
            <a:r>
              <a:rPr lang="en-US" dirty="0" smtClean="0">
                <a:solidFill>
                  <a:schemeClr val="accent2"/>
                </a:solidFill>
              </a:rPr>
              <a:t>To have an office clerk</a:t>
            </a:r>
            <a:endParaRPr lang="en-US" dirty="0">
              <a:solidFill>
                <a:schemeClr val="accent2"/>
              </a:solidFill>
            </a:endParaRPr>
          </a:p>
          <a:p>
            <a:r>
              <a:rPr lang="en-US" dirty="0" smtClean="0">
                <a:solidFill>
                  <a:schemeClr val="accent2"/>
                </a:solidFill>
              </a:rPr>
              <a:t>To have a professional praying man</a:t>
            </a:r>
          </a:p>
          <a:p>
            <a:r>
              <a:rPr lang="en-US" dirty="0" smtClean="0"/>
              <a:t>To have one to do the visiting of the sick and needy</a:t>
            </a:r>
          </a:p>
          <a:p>
            <a:pPr lvl="1"/>
            <a:r>
              <a:rPr lang="en-US" dirty="0" smtClean="0"/>
              <a:t>The job of a preacher has never been qualified to minister and entertain the sick and needy, but to serve the word (Acts 6:1-4)</a:t>
            </a:r>
          </a:p>
          <a:p>
            <a:pPr lvl="1"/>
            <a:r>
              <a:rPr lang="en-US" dirty="0" smtClean="0"/>
              <a:t>As Christians, we all should seek to be hospitable to one another as we have opportunity to do good (1 Pet. 3:8; 4:9; Rom. 12:15; Gal. 6:10; Matt. 25:31-46)</a:t>
            </a:r>
          </a:p>
        </p:txBody>
      </p:sp>
      <p:sp>
        <p:nvSpPr>
          <p:cNvPr id="4" name="Slide Number Placeholder 3"/>
          <p:cNvSpPr>
            <a:spLocks noGrp="1"/>
          </p:cNvSpPr>
          <p:nvPr>
            <p:ph type="sldNum" sz="quarter" idx="12"/>
          </p:nvPr>
        </p:nvSpPr>
        <p:spPr/>
        <p:txBody>
          <a:bodyPr/>
          <a:lstStyle/>
          <a:p>
            <a:fld id="{A7DDA60B-9845-4FD1-B39E-B88A3B90B594}" type="slidenum">
              <a:rPr lang="en-US" smtClean="0"/>
              <a:t>8</a:t>
            </a:fld>
            <a:endParaRPr lang="en-US"/>
          </a:p>
        </p:txBody>
      </p:sp>
    </p:spTree>
    <p:extLst>
      <p:ext uri="{BB962C8B-B14F-4D97-AF65-F5344CB8AC3E}">
        <p14:creationId xmlns:p14="http://schemas.microsoft.com/office/powerpoint/2010/main" val="2990903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75000"/>
                  </a:schemeClr>
                </a:solidFill>
              </a:rPr>
              <a:t>Wrong Views of Wanting A Preacher</a:t>
            </a:r>
            <a:endParaRPr lang="en-US" dirty="0">
              <a:solidFill>
                <a:schemeClr val="tx2">
                  <a:lumMod val="75000"/>
                </a:schemeClr>
              </a:solidFill>
            </a:endParaRPr>
          </a:p>
        </p:txBody>
      </p:sp>
      <p:sp>
        <p:nvSpPr>
          <p:cNvPr id="3" name="Content Placeholder 2"/>
          <p:cNvSpPr>
            <a:spLocks noGrp="1"/>
          </p:cNvSpPr>
          <p:nvPr>
            <p:ph idx="1"/>
          </p:nvPr>
        </p:nvSpPr>
        <p:spPr>
          <a:xfrm>
            <a:off x="457200" y="1600200"/>
            <a:ext cx="7010400" cy="5257800"/>
          </a:xfrm>
        </p:spPr>
        <p:txBody>
          <a:bodyPr>
            <a:normAutofit/>
          </a:bodyPr>
          <a:lstStyle/>
          <a:p>
            <a:r>
              <a:rPr lang="en-US" dirty="0" smtClean="0">
                <a:solidFill>
                  <a:schemeClr val="accent2"/>
                </a:solidFill>
              </a:rPr>
              <a:t>To fulfill the denominational “pastoral system”</a:t>
            </a:r>
          </a:p>
          <a:p>
            <a:r>
              <a:rPr lang="en-US" dirty="0" smtClean="0">
                <a:solidFill>
                  <a:schemeClr val="accent2"/>
                </a:solidFill>
              </a:rPr>
              <a:t>To have an office clerk</a:t>
            </a:r>
            <a:endParaRPr lang="en-US" dirty="0">
              <a:solidFill>
                <a:schemeClr val="accent2"/>
              </a:solidFill>
            </a:endParaRPr>
          </a:p>
          <a:p>
            <a:r>
              <a:rPr lang="en-US" dirty="0" smtClean="0">
                <a:solidFill>
                  <a:schemeClr val="accent2"/>
                </a:solidFill>
              </a:rPr>
              <a:t>To have a professional praying man</a:t>
            </a:r>
          </a:p>
          <a:p>
            <a:r>
              <a:rPr lang="en-US" dirty="0" smtClean="0">
                <a:solidFill>
                  <a:schemeClr val="accent2"/>
                </a:solidFill>
              </a:rPr>
              <a:t>To have one to do the visiting of the sick and needy</a:t>
            </a:r>
          </a:p>
          <a:p>
            <a:r>
              <a:rPr lang="en-US" dirty="0" smtClean="0"/>
              <a:t>To have a family counselor</a:t>
            </a:r>
          </a:p>
          <a:p>
            <a:pPr lvl="1"/>
            <a:r>
              <a:rPr lang="en-US" dirty="0" smtClean="0"/>
              <a:t>Some may be tempted to think they are a Solomon among men and master problem solver (Ps. 131:1)</a:t>
            </a:r>
          </a:p>
          <a:p>
            <a:pPr lvl="1"/>
            <a:r>
              <a:rPr lang="en-US" dirty="0" smtClean="0"/>
              <a:t>Must guard against becoming a busybody in other people’s matters (1 Pet. 4:15)</a:t>
            </a:r>
          </a:p>
          <a:p>
            <a:pPr lvl="1"/>
            <a:r>
              <a:rPr lang="en-US" dirty="0" smtClean="0"/>
              <a:t>Should be several spiritual wise men in churches where we can seek godly counsel (1 Cor. 6:2-5; Gal. 6:1)</a:t>
            </a:r>
          </a:p>
        </p:txBody>
      </p:sp>
      <p:sp>
        <p:nvSpPr>
          <p:cNvPr id="4" name="Slide Number Placeholder 3"/>
          <p:cNvSpPr>
            <a:spLocks noGrp="1"/>
          </p:cNvSpPr>
          <p:nvPr>
            <p:ph type="sldNum" sz="quarter" idx="12"/>
          </p:nvPr>
        </p:nvSpPr>
        <p:spPr/>
        <p:txBody>
          <a:bodyPr/>
          <a:lstStyle/>
          <a:p>
            <a:fld id="{A7DDA60B-9845-4FD1-B39E-B88A3B90B594}" type="slidenum">
              <a:rPr lang="en-US" smtClean="0"/>
              <a:t>9</a:t>
            </a:fld>
            <a:endParaRPr lang="en-US"/>
          </a:p>
        </p:txBody>
      </p:sp>
    </p:spTree>
    <p:extLst>
      <p:ext uri="{BB962C8B-B14F-4D97-AF65-F5344CB8AC3E}">
        <p14:creationId xmlns:p14="http://schemas.microsoft.com/office/powerpoint/2010/main" val="250363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10.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11.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12.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13.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1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3.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4.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5.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6.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7.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8.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ppt/theme/themeOverride9.xml><?xml version="1.0" encoding="utf-8"?>
<a:themeOverride xmlns:a="http://schemas.openxmlformats.org/drawingml/2006/main">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themeOverride>
</file>

<file path=_xmlsignatures/_rels/origin.sigs.rels><?xml version="1.0" encoding="UTF-8" standalone="yes"?>
<Relationships xmlns="http://schemas.openxmlformats.org/package/2006/relationships"><Relationship Id="rId1" Type="http://schemas.openxmlformats.org/package/2006/relationships/digital-signature/signature" Target="sig1.xml"/></Relationships>
</file>

<file path=_xmlsignatures/sig1.xml><?xml version="1.0" encoding="utf-8"?>
<Signature xmlns="http://www.w3.org/2000/09/xmldsig#" Id="idPackageSignature">
  <SignedInfo>
    <CanonicalizationMethod Algorithm="http://www.w3.org/TR/2001/REC-xml-c14n-20010315"/>
    <SignatureMethod Algorithm="http://www.w3.org/2000/09/xmldsig#rsa-sha1"/>
    <Reference URI="#idPackageObject" Type="http://www.w3.org/2000/09/xmldsig#Object">
      <DigestMethod Algorithm="http://www.w3.org/2000/09/xmldsig#sha1"/>
      <DigestValue>v0X3qR8SJhkt3kPuWt5P2xQ0d70=</DigestValue>
    </Reference>
    <Reference URI="#idOfficeObject" Type="http://www.w3.org/2000/09/xmldsig#Object">
      <DigestMethod Algorithm="http://www.w3.org/2000/09/xmldsig#sha1"/>
      <DigestValue>pk7Y4e8EiC3XJyTGwvIOiV48U0Q=</DigestValue>
    </Reference>
    <Reference URI="#idSignedProperties" Type="http://uri.etsi.org/01903#SignedProperties">
      <Transforms>
        <Transform Algorithm="http://www.w3.org/TR/2001/REC-xml-c14n-20010315"/>
      </Transforms>
      <DigestMethod Algorithm="http://www.w3.org/2000/09/xmldsig#sha1"/>
      <DigestValue>O16MIs2UOGd0KnoNhY3m7be+/b8=</DigestValue>
    </Reference>
  </SignedInfo>
  <SignatureValue>BTX0JjQ1jh11VzzCIdcXbqiuN46ONw0/yv53Zj8ErZyRaYh77GU5k3NDHhTp/+C/cqLBQC1ubMgN
6v+PIWF3Z+JHwzttTA3BBHcaMAOyWRxZ4i7nC4KU5J1CL77KZ2/TznhzKTu3qAPR9HjN+Bj3bVma
44AJtFT8c8CYwUEtWU0=</SignatureValue>
  <KeyInfo>
    <X509Data>
      <X509Certificate>MIICizCCAfSgAwIBAgIKFxjgrBP32zJngTANBgkqhkiG9w0BAQUFADB2MRcwFQYDVQQDEw5TdGV2
ZW4gV2FsbGFjZTEZMBcGA1UEChMQQ2h1cmNoIG9mIENocmlzdDEJMAcGA1UECxMAMSgwJgYJKoZI
hvcNAQkBFhlzdGV2ZW5AcmV2YW5kY3JlYXRpb24uY29tMQswCQYDVQQGEwJVUzAeFw0xMjAzMzAw
OTIzNTRaFw0xNzAzMzAwOTIzNTRaMHYxFzAVBgNVBAMTDlN0ZXZlbiBXYWxsYWNlMRkwFwYDVQQK
ExBDaHVyY2ggb2YgQ2hyaXN0MQkwBwYDVQQLEwAxKDAmBgkqhkiG9w0BCQEWGXN0ZXZlbkByZXZh
bmRjcmVhdGlvbi5jb20xCzAJBgNVBAYTAlVTMIGfMA0GCSqGSIb3DQEBAQUAA4GNADCBiQKBgQC6
/rOId+0KvektATOeU7LZvPD0PxjmpUJ6l5KMWE2uae1dEBC0nWNZ31IF5pT7li7zVYqpxpNBEXXN
/BqXB3LuYKwilU/j0IYSRfUsp2TIxdgXa/Il520dUSOsnJbByqd+/bx9QTcXXsaSn7qTRG5o7nPx
0AOOLQ1F/k/sD3IDVwIDAQABoyAwHjAPBgkqhkiG9y8BAQoEAgUAMAsGA1UdDwQEAwIEkDANBgkq
hkiG9w0BAQUFAAOBgQBt/vH2/hkMeJCDqFfkO/Dl0nXbVnwXT5JvQfiqcZ2pk3oiVF8sKkDAptEC
xN//qt96AQZLbBVnYHHTcsnLCSG1FkCy4g9tKCkukNbGEMnp1r80N5yVtmESjj62Y98qKqr06Zj6
vhpPu6BxltpluET7AdT/GgfkWLob5aBtG4wHVQ==</X509Certificate>
    </X509Data>
  </KeyInfo>
  <Object xmlns:mdssi="http://schemas.openxmlformats.org/package/2006/digital-signature" Id="idPackageObject">
    <Manifest>
      <Reference URI="/ppt/tableStyles.xml?ContentType=application/vnd.openxmlformats-officedocument.presentationml.tableStyles+xml">
        <DigestMethod Algorithm="http://www.w3.org/2000/09/xmldsig#sha1"/>
        <DigestValue>Sb/RPtAhmbAEvwoBmllvEndY2SY=</DigestValue>
      </Reference>
      <Reference URI="/ppt/notesSlides/notesSlide8.xml?ContentType=application/vnd.openxmlformats-officedocument.presentationml.notesSlide+xml">
        <DigestMethod Algorithm="http://www.w3.org/2000/09/xmldsig#sha1"/>
        <DigestValue>F0SGgLxqvtEfBHxmCsmU26hWzzU=</DigestValue>
      </Reference>
      <Reference URI="/ppt/notesSlides/notesSlide7.xml?ContentType=application/vnd.openxmlformats-officedocument.presentationml.notesSlide+xml">
        <DigestMethod Algorithm="http://www.w3.org/2000/09/xmldsig#sha1"/>
        <DigestValue>SBLuOm9MXom2ulAySVNWOy+khD0=</DigestValue>
      </Reference>
      <Reference URI="/ppt/notesSlides/notesSlide6.xml?ContentType=application/vnd.openxmlformats-officedocument.presentationml.notesSlide+xml">
        <DigestMethod Algorithm="http://www.w3.org/2000/09/xmldsig#sha1"/>
        <DigestValue>0XW1IPaACbwLMnlxriWCpVvNMrs=</DigestValue>
      </Reference>
      <Reference URI="/ppt/notesSlides/notesSlide2.xml?ContentType=application/vnd.openxmlformats-officedocument.presentationml.notesSlide+xml">
        <DigestMethod Algorithm="http://www.w3.org/2000/09/xmldsig#sha1"/>
        <DigestValue>e9Z9ak7zsBJHVrkztL6kmxPb+5A=</DigestValue>
      </Reference>
      <Reference URI="/ppt/notesSlides/notesSlide1.xml?ContentType=application/vnd.openxmlformats-officedocument.presentationml.notesSlide+xml">
        <DigestMethod Algorithm="http://www.w3.org/2000/09/xmldsig#sha1"/>
        <DigestValue>CHm006fYfuZln1BfeB/xjB+s66g=</DigestValue>
      </Reference>
      <Reference URI="/ppt/slideLayouts/slideLayout1.xml?ContentType=application/vnd.openxmlformats-officedocument.presentationml.slideLayout+xml">
        <DigestMethod Algorithm="http://www.w3.org/2000/09/xmldsig#sha1"/>
        <DigestValue>0WZ7if/tChfe7IujhOUIwoMNu4Q=</DigestValue>
      </Reference>
      <Reference URI="/ppt/notesSlides/notesSlide3.xml?ContentType=application/vnd.openxmlformats-officedocument.presentationml.notesSlide+xml">
        <DigestMethod Algorithm="http://www.w3.org/2000/09/xmldsig#sha1"/>
        <DigestValue>mqnqdauns/jAs6y4k2EJ0/TtGzk=</DigestValue>
      </Reference>
      <Reference URI="/ppt/notesSlides/notesSlide4.xml?ContentType=application/vnd.openxmlformats-officedocument.presentationml.notesSlide+xml">
        <DigestMethod Algorithm="http://www.w3.org/2000/09/xmldsig#sha1"/>
        <DigestValue>1L1WwUmna4E8tV4y9hCePmWepKY=</DigestValue>
      </Reference>
      <Reference URI="/ppt/notesSlides/notesSlide5.xml?ContentType=application/vnd.openxmlformats-officedocument.presentationml.notesSlide+xml">
        <DigestMethod Algorithm="http://www.w3.org/2000/09/xmldsig#sha1"/>
        <DigestValue>Q2PNCd6VuRyUwANIztlB+kdd8ro=</DigestValue>
      </Reference>
      <Reference URI="/ppt/theme/themeOverride3.xml?ContentType=application/vnd.openxmlformats-officedocument.themeOverride+xml">
        <DigestMethod Algorithm="http://www.w3.org/2000/09/xmldsig#sha1"/>
        <DigestValue>07fjYKcNDDe6IshKw9UfzJoJg/s=</DigestValue>
      </Reference>
      <Reference URI="/ppt/media/image2.jpeg?ContentType=image/jpeg">
        <DigestMethod Algorithm="http://www.w3.org/2000/09/xmldsig#sha1"/>
        <DigestValue>TammNLfgm/E3rhNHyUrJxO8S+4I=</DigestValue>
      </Reference>
      <Reference URI="/ppt/handoutMasters/handoutMaster1.xml?ContentType=application/vnd.openxmlformats-officedocument.presentationml.handoutMaster+xml">
        <DigestMethod Algorithm="http://www.w3.org/2000/09/xmldsig#sha1"/>
        <DigestValue>b7MmlUk3Y5BeTJXjVdUfXY/1fKg=</DigestValue>
      </Reference>
      <Reference URI="/ppt/diagrams/colors2.xml?ContentType=application/vnd.openxmlformats-officedocument.drawingml.diagramColors+xml">
        <DigestMethod Algorithm="http://www.w3.org/2000/09/xmldsig#sha1"/>
        <DigestValue>7wra/ilo7C2wll9q2L+D78FJI70=</DigestValue>
      </Reference>
      <Reference URI="/ppt/fonts/font3.fntdata?ContentType=application/x-fontdata">
        <DigestMethod Algorithm="http://www.w3.org/2000/09/xmldsig#sha1"/>
        <DigestValue>A1g8S083F4ICDGD6mA32A1lo59E=</DigestValue>
      </Reference>
      <Reference URI="/ppt/slideLayouts/slideLayout2.xml?ContentType=application/vnd.openxmlformats-officedocument.presentationml.slideLayout+xml">
        <DigestMethod Algorithm="http://www.w3.org/2000/09/xmldsig#sha1"/>
        <DigestValue>uOXP1fK7S+R8JUus5WowyL87Zj0=</DigestValue>
      </Reference>
      <Reference URI="/ppt/slideLayouts/slideLayout3.xml?ContentType=application/vnd.openxmlformats-officedocument.presentationml.slideLayout+xml">
        <DigestMethod Algorithm="http://www.w3.org/2000/09/xmldsig#sha1"/>
        <DigestValue>lriMsB9E2eww73Y7oun8kWsiIFI=</DigestValue>
      </Reference>
      <Reference URI="/ppt/slideLayouts/slideLayout4.xml?ContentType=application/vnd.openxmlformats-officedocument.presentationml.slideLayout+xml">
        <DigestMethod Algorithm="http://www.w3.org/2000/09/xmldsig#sha1"/>
        <DigestValue>WtiSKAsxgjMUThX4tCExcMqVGUE=</DigestValue>
      </Reference>
      <Reference URI="/ppt/notesSlides/notesSlide18.xml?ContentType=application/vnd.openxmlformats-officedocument.presentationml.notesSlide+xml">
        <DigestMethod Algorithm="http://www.w3.org/2000/09/xmldsig#sha1"/>
        <DigestValue>rgPdWbQpPUF86/2C5+m/XWa7Hdg=</DigestValue>
      </Reference>
      <Reference URI="/ppt/notesSlides/notesSlide19.xml?ContentType=application/vnd.openxmlformats-officedocument.presentationml.notesSlide+xml">
        <DigestMethod Algorithm="http://www.w3.org/2000/09/xmldsig#sha1"/>
        <DigestValue>R+9KrhUbiDcY5xqXNlhELIOyICY=</DigestValue>
      </Reference>
      <Reference URI="/ppt/notesSlides/notesSlide16.xml?ContentType=application/vnd.openxmlformats-officedocument.presentationml.notesSlide+xml">
        <DigestMethod Algorithm="http://www.w3.org/2000/09/xmldsig#sha1"/>
        <DigestValue>C5lQ2xTLeHR60BO9gOCsqGPu6p8=</DigestValue>
      </Reference>
      <Reference URI="/ppt/notesSlides/notesSlide15.xml?ContentType=application/vnd.openxmlformats-officedocument.presentationml.notesSlide+xml">
        <DigestMethod Algorithm="http://www.w3.org/2000/09/xmldsig#sha1"/>
        <DigestValue>4fwBuVodG3HU8zcbqNtwDFf+lmE=</DigestValue>
      </Reference>
      <Reference URI="/ppt/notesSlides/notesSlide12.xml?ContentType=application/vnd.openxmlformats-officedocument.presentationml.notesSlide+xml">
        <DigestMethod Algorithm="http://www.w3.org/2000/09/xmldsig#sha1"/>
        <DigestValue>yuAuI1F0X9ENIvRYXfkwQRlNmlY=</DigestValue>
      </Reference>
      <Reference URI="/ppt/notesSlides/notesSlide17.xml?ContentType=application/vnd.openxmlformats-officedocument.presentationml.notesSlide+xml">
        <DigestMethod Algorithm="http://www.w3.org/2000/09/xmldsig#sha1"/>
        <DigestValue>DHvdupuNh26Mo6S7SZLBdt7ICFI=</DigestValue>
      </Reference>
      <Reference URI="/ppt/viewProps.xml?ContentType=application/vnd.openxmlformats-officedocument.presentationml.viewProps+xml">
        <DigestMethod Algorithm="http://www.w3.org/2000/09/xmldsig#sha1"/>
        <DigestValue>QuWPUY1hpQpyynls3KFBvnuQ2ac=</DigestValue>
      </Reference>
      <Reference URI="/ppt/slideLayouts/slideLayout6.xml?ContentType=application/vnd.openxmlformats-officedocument.presentationml.slideLayout+xml">
        <DigestMethod Algorithm="http://www.w3.org/2000/09/xmldsig#sha1"/>
        <DigestValue>DwaxZK9++IhCYVgZg1LHIraX07Y=</DigestValue>
      </Reference>
      <Reference URI="/ppt/slideLayouts/slideLayout11.xml?ContentType=application/vnd.openxmlformats-officedocument.presentationml.slideLayout+xml">
        <DigestMethod Algorithm="http://www.w3.org/2000/09/xmldsig#sha1"/>
        <DigestValue>xJUuAneN6p6tcqOdobm30NYhOg0=</DigestValue>
      </Reference>
      <Reference URI="/ppt/slideLayouts/slideLayout10.xml?ContentType=application/vnd.openxmlformats-officedocument.presentationml.slideLayout+xml">
        <DigestMethod Algorithm="http://www.w3.org/2000/09/xmldsig#sha1"/>
        <DigestValue>yA5uIhsvecrr/68E14biuaZRpto=</DigestValue>
      </Reference>
      <Reference URI="/ppt/slideLayouts/slideLayout9.xml?ContentType=application/vnd.openxmlformats-officedocument.presentationml.slideLayout+xml">
        <DigestMethod Algorithm="http://www.w3.org/2000/09/xmldsig#sha1"/>
        <DigestValue>QCrSwziyiWsvOCSsCSbvXsHFEm4=</DigestValue>
      </Reference>
      <Reference URI="/ppt/slideLayouts/slideLayout8.xml?ContentType=application/vnd.openxmlformats-officedocument.presentationml.slideLayout+xml">
        <DigestMethod Algorithm="http://www.w3.org/2000/09/xmldsig#sha1"/>
        <DigestValue>4qjU+mFTOr/mY5TyfXxzkdjOf0I=</DigestValue>
      </Reference>
      <Reference URI="/ppt/slideLayouts/slideLayout7.xml?ContentType=application/vnd.openxmlformats-officedocument.presentationml.slideLayout+xml">
        <DigestMethod Algorithm="http://www.w3.org/2000/09/xmldsig#sha1"/>
        <DigestValue>zWOIv7OZcCSgitpXO2wMpAlO2vc=</DigestValue>
      </Reference>
      <Reference URI="/ppt/media/image3.wmf?ContentType=image/x-wmf">
        <DigestMethod Algorithm="http://www.w3.org/2000/09/xmldsig#sha1"/>
        <DigestValue>gw1HLJDiIG6iwyUUnvcssAO2M1c=</DigestValue>
      </Reference>
      <Reference URI="/ppt/theme/themeOverride4.xml?ContentType=application/vnd.openxmlformats-officedocument.themeOverride+xml">
        <DigestMethod Algorithm="http://www.w3.org/2000/09/xmldsig#sha1"/>
        <DigestValue>07fjYKcNDDe6IshKw9UfzJoJg/s=</DigestValue>
      </Reference>
      <Reference URI="/ppt/theme/themeOverride5.xml?ContentType=application/vnd.openxmlformats-officedocument.themeOverride+xml">
        <DigestMethod Algorithm="http://www.w3.org/2000/09/xmldsig#sha1"/>
        <DigestValue>07fjYKcNDDe6IshKw9UfzJoJg/s=</DigestValue>
      </Reference>
      <Reference URI="/ppt/fonts/font1.fntdata?ContentType=application/x-fontdata">
        <DigestMethod Algorithm="http://www.w3.org/2000/09/xmldsig#sha1"/>
        <DigestValue>Wwm2vtjHIr1ws8b8KN8FlWDkTCI=</DigestValue>
      </Reference>
      <Reference URI="/ppt/theme/themeOverride13.xml?ContentType=application/vnd.openxmlformats-officedocument.themeOverride+xml">
        <DigestMethod Algorithm="http://www.w3.org/2000/09/xmldsig#sha1"/>
        <DigestValue>07fjYKcNDDe6IshKw9UfzJoJg/s=</DigestValue>
      </Reference>
      <Reference URI="/ppt/diagrams/drawing2.xml?ContentType=application/vnd.ms-office.drawingml.diagramDrawing+xml">
        <DigestMethod Algorithm="http://www.w3.org/2000/09/xmldsig#sha1"/>
        <DigestValue>M1zL5KAKgWaFeGcqyIzU0d11rNM=</DigestValue>
      </Reference>
      <Reference URI="/ppt/diagrams/quickStyle2.xml?ContentType=application/vnd.openxmlformats-officedocument.drawingml.diagramStyle+xml">
        <DigestMethod Algorithm="http://www.w3.org/2000/09/xmldsig#sha1"/>
        <DigestValue>5vPqLKSII8zcBJY5BouEQnF5QQc=</DigestValue>
      </Reference>
      <Reference URI="/ppt/diagrams/layout2.xml?ContentType=application/vnd.openxmlformats-officedocument.drawingml.diagramLayout+xml">
        <DigestMethod Algorithm="http://www.w3.org/2000/09/xmldsig#sha1"/>
        <DigestValue>23fNu/swUyryE3k5vXQj9TEtdWc=</DigestValue>
      </Reference>
      <Reference URI="/ppt/theme/themeOverride11.xml?ContentType=application/vnd.openxmlformats-officedocument.themeOverride+xml">
        <DigestMethod Algorithm="http://www.w3.org/2000/09/xmldsig#sha1"/>
        <DigestValue>07fjYKcNDDe6IshKw9UfzJoJg/s=</DigestValue>
      </Reference>
      <Reference URI="/ppt/diagrams/drawing1.xml?ContentType=application/vnd.ms-office.drawingml.diagramDrawing+xml">
        <DigestMethod Algorithm="http://www.w3.org/2000/09/xmldsig#sha1"/>
        <DigestValue>yowto0CQoZ2zPDKIebA+Zxysl20=</DigestValue>
      </Reference>
      <Reference URI="/ppt/theme/themeOverride12.xml?ContentType=application/vnd.openxmlformats-officedocument.themeOverride+xml">
        <DigestMethod Algorithm="http://www.w3.org/2000/09/xmldsig#sha1"/>
        <DigestValue>07fjYKcNDDe6IshKw9UfzJoJg/s=</DigestValue>
      </Reference>
      <Reference URI="/ppt/presProps.xml?ContentType=application/vnd.openxmlformats-officedocument.presentationml.presProps+xml">
        <DigestMethod Algorithm="http://www.w3.org/2000/09/xmldsig#sha1"/>
        <DigestValue>i1bItG4GEiLtijgvFApEzKqpOpg=</DigestValue>
      </Reference>
      <Reference URI="/ppt/theme/themeOverride10.xml?ContentType=application/vnd.openxmlformats-officedocument.themeOverride+xml">
        <DigestMethod Algorithm="http://www.w3.org/2000/09/xmldsig#sha1"/>
        <DigestValue>07fjYKcNDDe6IshKw9UfzJoJg/s=</DigestValue>
      </Reference>
      <Reference URI="/ppt/theme/themeOverride9.xml?ContentType=application/vnd.openxmlformats-officedocument.themeOverride+xml">
        <DigestMethod Algorithm="http://www.w3.org/2000/09/xmldsig#sha1"/>
        <DigestValue>07fjYKcNDDe6IshKw9UfzJoJg/s=</DigestValue>
      </Reference>
      <Reference URI="/ppt/theme/themeOverride7.xml?ContentType=application/vnd.openxmlformats-officedocument.themeOverride+xml">
        <DigestMethod Algorithm="http://www.w3.org/2000/09/xmldsig#sha1"/>
        <DigestValue>07fjYKcNDDe6IshKw9UfzJoJg/s=</DigestValue>
      </Reference>
      <Reference URI="/ppt/theme/themeOverride8.xml?ContentType=application/vnd.openxmlformats-officedocument.themeOverride+xml">
        <DigestMethod Algorithm="http://www.w3.org/2000/09/xmldsig#sha1"/>
        <DigestValue>07fjYKcNDDe6IshKw9UfzJoJg/s=</DigestValue>
      </Reference>
      <Reference URI="/ppt/diagrams/quickStyle1.xml?ContentType=application/vnd.openxmlformats-officedocument.drawingml.diagramStyle+xml">
        <DigestMethod Algorithm="http://www.w3.org/2000/09/xmldsig#sha1"/>
        <DigestValue>eXDeYZs8V+oNR/9M2VhSHkhz1s4=</DigestValue>
      </Reference>
      <Reference URI="/ppt/theme/themeOverride14.xml?ContentType=application/vnd.openxmlformats-officedocument.themeOverride+xml">
        <DigestMethod Algorithm="http://www.w3.org/2000/09/xmldsig#sha1"/>
        <DigestValue>harEWD05ND2cTCb4nPLgXr2JaU0=</DigestValue>
      </Reference>
      <Reference URI="/ppt/diagrams/colors1.xml?ContentType=application/vnd.openxmlformats-officedocument.drawingml.diagramColors+xml">
        <DigestMethod Algorithm="http://www.w3.org/2000/09/xmldsig#sha1"/>
        <DigestValue>7wra/ilo7C2wll9q2L+D78FJI70=</DigestValue>
      </Reference>
      <Reference URI="/ppt/theme/theme3.xml?ContentType=application/vnd.openxmlformats-officedocument.theme+xml">
        <DigestMethod Algorithm="http://www.w3.org/2000/09/xmldsig#sha1"/>
        <DigestValue>jo0uFSZMMT/QvqqF4m3E5BqShR4=</DigestValue>
      </Reference>
      <Reference URI="/ppt/theme/themeOverride1.xml?ContentType=application/vnd.openxmlformats-officedocument.themeOverride+xml">
        <DigestMethod Algorithm="http://www.w3.org/2000/09/xmldsig#sha1"/>
        <DigestValue>cnc6WGcSUcxbjqH8lh7Y/dU1ajw=</DigestValue>
      </Reference>
      <Reference URI="/ppt/theme/themeOverride2.xml?ContentType=application/vnd.openxmlformats-officedocument.themeOverride+xml">
        <DigestMethod Algorithm="http://www.w3.org/2000/09/xmldsig#sha1"/>
        <DigestValue>07fjYKcNDDe6IshKw9UfzJoJg/s=</DigestValue>
      </Reference>
      <Reference URI="/ppt/fonts/font2.fntdata?ContentType=application/x-fontdata">
        <DigestMethod Algorithm="http://www.w3.org/2000/09/xmldsig#sha1"/>
        <DigestValue>/yQ3/oK59NR7tX3+Nfsd821Ff/o=</DigestValue>
      </Reference>
      <Reference URI="/ppt/theme/themeOverride6.xml?ContentType=application/vnd.openxmlformats-officedocument.themeOverride+xml">
        <DigestMethod Algorithm="http://www.w3.org/2000/09/xmldsig#sha1"/>
        <DigestValue>07fjYKcNDDe6IshKw9UfzJoJg/s=</DigestValue>
      </Reference>
      <Reference URI="/ppt/fonts/font4.fntdata?ContentType=application/x-fontdata">
        <DigestMethod Algorithm="http://www.w3.org/2000/09/xmldsig#sha1"/>
        <DigestValue>ElGUW+UJBHVbDG0iCOvHMiV8zms=</DigestValue>
      </Reference>
      <Reference URI="/ppt/fonts/font5.fntdata?ContentType=application/x-fontdata">
        <DigestMethod Algorithm="http://www.w3.org/2000/09/xmldsig#sha1"/>
        <DigestValue>Gis0JoOZ14J9QxMTXx38szbQLtU=</DigestValue>
      </Reference>
      <Reference URI="/ppt/fonts/font6.fntdata?ContentType=application/x-fontdata">
        <DigestMethod Algorithm="http://www.w3.org/2000/09/xmldsig#sha1"/>
        <DigestValue>EB5B91Scobvo8a63TSThojrjfbU=</DigestValue>
      </Reference>
      <Reference URI="/ppt/diagrams/layout1.xml?ContentType=application/vnd.openxmlformats-officedocument.drawingml.diagramLayout+xml">
        <DigestMethod Algorithm="http://www.w3.org/2000/09/xmldsig#sha1"/>
        <DigestValue>setSJx+ubUV6BV/zYMyjAZFEpTs=</DigestValue>
      </Reference>
      <Reference URI="/ppt/notesMasters/notesMaster1.xml?ContentType=application/vnd.openxmlformats-officedocument.presentationml.notesMaster+xml">
        <DigestMethod Algorithm="http://www.w3.org/2000/09/xmldsig#sha1"/>
        <DigestValue>mweUpH5IZdPpH7fe5dpHns+xlS0=</DigestValue>
      </Reference>
      <Reference URI="/ppt/theme/theme2.xml?ContentType=application/vnd.openxmlformats-officedocument.theme+xml">
        <DigestMethod Algorithm="http://www.w3.org/2000/09/xmldsig#sha1"/>
        <DigestValue>jo0uFSZMMT/QvqqF4m3E5BqShR4=</DigestValue>
      </Reference>
      <Reference URI="/ppt/media/image1.jpeg?ContentType=image/jpeg">
        <DigestMethod Algorithm="http://www.w3.org/2000/09/xmldsig#sha1"/>
        <DigestValue>gIPNfjiu03B78eOpAFFwYXz1BQ0=</DigestValue>
      </Reference>
      <Reference URI="/ppt/theme/theme1.xml?ContentType=application/vnd.openxmlformats-officedocument.theme+xml">
        <DigestMethod Algorithm="http://www.w3.org/2000/09/xmldsig#sha1"/>
        <DigestValue>8Y6y9P8+WGSY8OiGexWwgDoeKZc=</DigestValue>
      </Reference>
      <Reference URI="/ppt/notesSlides/notesSlide9.xml?ContentType=application/vnd.openxmlformats-officedocument.presentationml.notesSlide+xml">
        <DigestMethod Algorithm="http://www.w3.org/2000/09/xmldsig#sha1"/>
        <DigestValue>b+4uZM4pyJPfF5RT4BhgVsdOZIg=</DigestValue>
      </Reference>
      <Reference URI="/ppt/slideLayouts/slideLayout5.xml?ContentType=application/vnd.openxmlformats-officedocument.presentationml.slideLayout+xml">
        <DigestMethod Algorithm="http://www.w3.org/2000/09/xmldsig#sha1"/>
        <DigestValue>1lxXoCFEDQ0YZjg7KHishEucggs=</DigestValue>
      </Reference>
      <Reference URI="/ppt/notesSlides/notesSlide10.xml?ContentType=application/vnd.openxmlformats-officedocument.presentationml.notesSlide+xml">
        <DigestMethod Algorithm="http://www.w3.org/2000/09/xmldsig#sha1"/>
        <DigestValue>3pEg3IcEXXVZr24DO9AMK0oPiMw=</DigestValue>
      </Reference>
      <Reference URI="/ppt/slides/slide21.xml?ContentType=application/vnd.openxmlformats-officedocument.presentationml.slide+xml">
        <DigestMethod Algorithm="http://www.w3.org/2000/09/xmldsig#sha1"/>
        <DigestValue>mQfa+Jd+YyJoCcqvdApAeN7uwxk=</DigestValue>
      </Reference>
      <Reference URI="/ppt/slides/slide3.xml?ContentType=application/vnd.openxmlformats-officedocument.presentationml.slide+xml">
        <DigestMethod Algorithm="http://www.w3.org/2000/09/xmldsig#sha1"/>
        <DigestValue>m7183V3ym5Zs8gTCzJfjEBJCCgM=</DigestValue>
      </Reference>
      <Reference URI="/ppt/slides/slide16.xml?ContentType=application/vnd.openxmlformats-officedocument.presentationml.slide+xml">
        <DigestMethod Algorithm="http://www.w3.org/2000/09/xmldsig#sha1"/>
        <DigestValue>khWFKrbNyCDUQYvVkCIqKNpcnBg=</DigestValue>
      </Reference>
      <Reference URI="/ppt/slides/slide19.xml?ContentType=application/vnd.openxmlformats-officedocument.presentationml.slide+xml">
        <DigestMethod Algorithm="http://www.w3.org/2000/09/xmldsig#sha1"/>
        <DigestValue>bgYkkksjACvg21PF/IUjlSlBmGs=</DigestValue>
      </Reference>
      <Reference URI="/ppt/slides/slide13.xml?ContentType=application/vnd.openxmlformats-officedocument.presentationml.slide+xml">
        <DigestMethod Algorithm="http://www.w3.org/2000/09/xmldsig#sha1"/>
        <DigestValue>ksg3DWXBepCc8fS9n/gG4M/lQh8=</DigestValue>
      </Reference>
      <Reference URI="/ppt/slides/slide5.xml?ContentType=application/vnd.openxmlformats-officedocument.presentationml.slide+xml">
        <DigestMethod Algorithm="http://www.w3.org/2000/09/xmldsig#sha1"/>
        <DigestValue>zkyHnpjHx0z6nL+9y3nk2yI0GEs=</DigestValue>
      </Reference>
      <Reference URI="/ppt/slides/slide15.xml?ContentType=application/vnd.openxmlformats-officedocument.presentationml.slide+xml">
        <DigestMethod Algorithm="http://www.w3.org/2000/09/xmldsig#sha1"/>
        <DigestValue>OsaXPEbdSnw7q0eTDoQ3RQHARL0=</DigestValue>
      </Reference>
      <Reference URI="/ppt/slides/slide2.xml?ContentType=application/vnd.openxmlformats-officedocument.presentationml.slide+xml">
        <DigestMethod Algorithm="http://www.w3.org/2000/09/xmldsig#sha1"/>
        <DigestValue>QNfUb3QAfE5u6S+qbqn/4cW4ipI=</DigestValue>
      </Reference>
      <Reference URI="/ppt/slides/slide1.xml?ContentType=application/vnd.openxmlformats-officedocument.presentationml.slide+xml">
        <DigestMethod Algorithm="http://www.w3.org/2000/09/xmldsig#sha1"/>
        <DigestValue>EUzN0RWnF4Sao1DPbXOCnkHIG/c=</DigestValue>
      </Reference>
      <Reference URI="/ppt/slides/slide14.xml?ContentType=application/vnd.openxmlformats-officedocument.presentationml.slide+xml">
        <DigestMethod Algorithm="http://www.w3.org/2000/09/xmldsig#sha1"/>
        <DigestValue>L3tBTfLP9ahaFB0MUoaUX4XIYK0=</DigestValue>
      </Reference>
      <Reference URI="/ppt/slides/slide12.xml?ContentType=application/vnd.openxmlformats-officedocument.presentationml.slide+xml">
        <DigestMethod Algorithm="http://www.w3.org/2000/09/xmldsig#sha1"/>
        <DigestValue>4W336VleZxeKnJK+lKCwNDcR3Ek=</DigestValue>
      </Reference>
      <Reference URI="/ppt/slides/slide20.xml?ContentType=application/vnd.openxmlformats-officedocument.presentationml.slide+xml">
        <DigestMethod Algorithm="http://www.w3.org/2000/09/xmldsig#sha1"/>
        <DigestValue>i0vSEmDSPDhhl5pzME8xZamgllY=</DigestValue>
      </Reference>
      <Reference URI="/ppt/slides/slide11.xml?ContentType=application/vnd.openxmlformats-officedocument.presentationml.slide+xml">
        <DigestMethod Algorithm="http://www.w3.org/2000/09/xmldsig#sha1"/>
        <DigestValue>o/NFRMfjYMysLKAj2cIzalyA3OA=</DigestValue>
      </Reference>
      <Reference URI="/ppt/slides/slide4.xml?ContentType=application/vnd.openxmlformats-officedocument.presentationml.slide+xml">
        <DigestMethod Algorithm="http://www.w3.org/2000/09/xmldsig#sha1"/>
        <DigestValue>DkFDZFeZs2RhAGqOaux7Wb9CGLY=</DigestValue>
      </Reference>
      <Reference URI="/ppt/slides/slide22.xml?ContentType=application/vnd.openxmlformats-officedocument.presentationml.slide+xml">
        <DigestMethod Algorithm="http://www.w3.org/2000/09/xmldsig#sha1"/>
        <DigestValue>aoGbQCOqieFcnxLdAUedCimFQgE=</DigestValue>
      </Reference>
      <Reference URI="/ppt/slides/slide10.xml?ContentType=application/vnd.openxmlformats-officedocument.presentationml.slide+xml">
        <DigestMethod Algorithm="http://www.w3.org/2000/09/xmldsig#sha1"/>
        <DigestValue>9iA2EvTam/WzOCntdeoRtWHyh8k=</DigestValue>
      </Reference>
      <Reference URI="/ppt/slides/slide8.xml?ContentType=application/vnd.openxmlformats-officedocument.presentationml.slide+xml">
        <DigestMethod Algorithm="http://www.w3.org/2000/09/xmldsig#sha1"/>
        <DigestValue>rJPsgwxCAUipTu3WXFjor7B/OVs=</DigestValue>
      </Reference>
      <Reference URI="/ppt/slides/slide17.xml?ContentType=application/vnd.openxmlformats-officedocument.presentationml.slide+xml">
        <DigestMethod Algorithm="http://www.w3.org/2000/09/xmldsig#sha1"/>
        <DigestValue>e8eR/XbtiIZZTrAhYwY4yhNAl70=</DigestValue>
      </Reference>
      <Reference URI="/ppt/slides/slide18.xml?ContentType=application/vnd.openxmlformats-officedocument.presentationml.slide+xml">
        <DigestMethod Algorithm="http://www.w3.org/2000/09/xmldsig#sha1"/>
        <DigestValue>4boA2Aca5c2sqrF39jqgIlVMBKM=</DigestValue>
      </Reference>
      <Reference URI="/ppt/slides/slide6.xml?ContentType=application/vnd.openxmlformats-officedocument.presentationml.slide+xml">
        <DigestMethod Algorithm="http://www.w3.org/2000/09/xmldsig#sha1"/>
        <DigestValue>FCDXwOuv4iZLX3LAIiOeSi4CHvU=</DigestValue>
      </Reference>
      <Reference URI="/ppt/notesSlides/notesSlide13.xml?ContentType=application/vnd.openxmlformats-officedocument.presentationml.notesSlide+xml">
        <DigestMethod Algorithm="http://www.w3.org/2000/09/xmldsig#sha1"/>
        <DigestValue>WjGIcpQcU76QOeeA/qJVLWG+dmc=</DigestValue>
      </Reference>
      <Reference URI="/ppt/slides/slide7.xml?ContentType=application/vnd.openxmlformats-officedocument.presentationml.slide+xml">
        <DigestMethod Algorithm="http://www.w3.org/2000/09/xmldsig#sha1"/>
        <DigestValue>bfutBMZcj1pKllmlZxi0taz7rT4=</DigestValue>
      </Reference>
      <Reference URI="/ppt/slides/slide23.xml?ContentType=application/vnd.openxmlformats-officedocument.presentationml.slide+xml">
        <DigestMethod Algorithm="http://www.w3.org/2000/09/xmldsig#sha1"/>
        <DigestValue>KAdcCcjmKKqZjqH42YU/v2w+Lbo=</DigestValue>
      </Reference>
      <Reference URI="/ppt/slides/slide25.xml?ContentType=application/vnd.openxmlformats-officedocument.presentationml.slide+xml">
        <DigestMethod Algorithm="http://www.w3.org/2000/09/xmldsig#sha1"/>
        <DigestValue>3DzWxHz5h89NoI2B6BvA7hNQvhk=</DigestValue>
      </Reference>
      <Reference URI="/ppt/slides/slide24.xml?ContentType=application/vnd.openxmlformats-officedocument.presentationml.slide+xml">
        <DigestMethod Algorithm="http://www.w3.org/2000/09/xmldsig#sha1"/>
        <DigestValue>zoKW+j4+YGbC/a15fQ7DXZEhvlw=</DigestValue>
      </Reference>
      <Reference URI="/ppt/notesSlides/notesSlide14.xml?ContentType=application/vnd.openxmlformats-officedocument.presentationml.notesSlide+xml">
        <DigestMethod Algorithm="http://www.w3.org/2000/09/xmldsig#sha1"/>
        <DigestValue>bi8dBr4shmwCtzqJIJDGoWTQtvg=</DigestValue>
      </Reference>
      <Reference URI="/ppt/slides/slide9.xml?ContentType=application/vnd.openxmlformats-officedocument.presentationml.slide+xml">
        <DigestMethod Algorithm="http://www.w3.org/2000/09/xmldsig#sha1"/>
        <DigestValue>YX9jBOq9hqAIVcIfdl4ZaxsyYMA=</DigestValue>
      </Reference>
      <Reference URI="/ppt/slideMasters/slideMaster1.xml?ContentType=application/vnd.openxmlformats-officedocument.presentationml.slideMaster+xml">
        <DigestMethod Algorithm="http://www.w3.org/2000/09/xmldsig#sha1"/>
        <DigestValue>1FB2SBRtJOEprCe0rzNTuZwHt/E=</DigestValue>
      </Reference>
      <Reference URI="/ppt/presentation.xml?ContentType=application/vnd.openxmlformats-officedocument.presentationml.presentation.main+xml">
        <DigestMethod Algorithm="http://www.w3.org/2000/09/xmldsig#sha1"/>
        <DigestValue>kpy7iqf+DhqbSCD/l1b8hqe4d7I=</DigestValue>
      </Reference>
      <Reference URI="/ppt/diagrams/data2.xml?ContentType=application/vnd.openxmlformats-officedocument.drawingml.diagramData+xml">
        <DigestMethod Algorithm="http://www.w3.org/2000/09/xmldsig#sha1"/>
        <DigestValue>tO3mRAJlWj2/Sa790uMhKQgd114=</DigestValue>
      </Reference>
      <Reference URI="/ppt/diagrams/data1.xml?ContentType=application/vnd.openxmlformats-officedocument.drawingml.diagramData+xml">
        <DigestMethod Algorithm="http://www.w3.org/2000/09/xmldsig#sha1"/>
        <DigestValue>4oXeTGCMC5E1P0o9sF+FEatfqPA=</DigestValue>
      </Reference>
      <Reference URI="/ppt/notesSlides/notesSlide11.xml?ContentType=application/vnd.openxmlformats-officedocument.presentationml.notesSlide+xml">
        <DigestMethod Algorithm="http://www.w3.org/2000/09/xmldsig#sha1"/>
        <DigestValue>V6+UcWd8cHZegwCEhSmGqtoiMxg=</DigestValue>
      </Reference>
      <Reference URI="/ppt/slides/_rels/slide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ClewwsyHsbKKGGByzGhflB1yGDM=</DigestValue>
      </Reference>
      <Reference URI="/ppt/handoutMasters/_rels/handoutMaster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OdhT0K1k8Q08a7bRarF9Zp2L0MQ=</DigestValue>
      </Reference>
      <Reference URI="/_rels/.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zU3xVjYU7a1ax8o9OQBgdxm5bvU=</DigestValue>
      </Reference>
      <Reference URI="/ppt/slides/_rels/slide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ClewwsyHsbKKGGByzGhflB1yGDM=</DigestValue>
      </Reference>
      <Reference URI="/ppt/theme/_rels/theme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1BBpj2jAlVTMOUsDXEcb09MQuQQ=</DigestValue>
      </Reference>
      <Reference URI="/ppt/slideLayouts/_rels/slideLayout7.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0.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9.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s/_rels/slide6.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ClewwsyHsbKKGGByzGhflB1yGDM=</DigestValue>
      </Reference>
      <Reference URI="/ppt/slideLayouts/_rels/slideLayout8.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1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s/_rels/slide5.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ClewwsyHsbKKGGByzGhflB1yGDM=</DigestValue>
      </Reference>
      <Reference URI="/ppt/slideLayouts/_rels/slideLayout2.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4.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slideLayouts/_rels/slideLayout3.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dYByJLKRFpilzHfDpCCztlNdVng=</DigestValue>
      </Reference>
      <Reference URI="/ppt/notesMasters/_rels/notesMaster1.xml.rels?ContentType=application/vnd.openxmlformats-package.relationships+xml">
        <Transforms>
          <Transform Algorithm="http://schemas.openxmlformats.org/package/2006/RelationshipTransform">
            <mdssi:RelationshipReference SourceId="rId1"/>
          </Transform>
          <Transform Algorithm="http://www.w3.org/TR/2001/REC-xml-c14n-20010315"/>
        </Transforms>
        <DigestMethod Algorithm="http://www.w3.org/2000/09/xmldsig#sha1"/>
        <DigestValue>UK+aZXLskzfb720BpdJb+pH62O8=</DigestValue>
      </Reference>
      <Reference URI="/ppt/slides/_rels/slide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MQRdBnO/58JvS/Se6gYGjl2cgPk=</DigestValue>
      </Reference>
      <Reference URI="/ppt/slides/_rels/slide20.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qwlQmPYQwzT12vLASeHyMD4Zv1U=</DigestValue>
      </Reference>
      <Reference URI="/ppt/slides/_rels/slide8.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hHS2o5q+zmLMHI2SXXV+VX5SMXs=</DigestValue>
      </Reference>
      <Reference URI="/ppt/slides/_rels/slide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brqsBnDo3YNy/r4wNQPDdsLrJwg=</DigestValue>
      </Reference>
      <Reference URI="/ppt/slides/_rels/slide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RcaJBIL/2kglhI0nbj+8jtTnUEk=</DigestValue>
      </Reference>
      <Reference URI="/ppt/slides/_rels/slide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B9tJCFAu9Ao2ZtmYv1FWn11+koY=</DigestValue>
      </Reference>
      <Reference URI="/ppt/notesSlides/_rels/notesSlide10.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D2SZAp7tlKppj04fD6A9+/cpiBo=</DigestValue>
      </Reference>
      <Reference URI="/ppt/notesSlides/_rels/notesSlide18.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dBOokAvPDa7uqM1Y1ydvLQNZLDA=</DigestValue>
      </Reference>
      <Reference URI="/ppt/notesSlides/_rels/notesSlide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/tkmKStn5xZf9fkA1GD6N6vE/tk=</DigestValue>
      </Reference>
      <Reference URI="/ppt/notesSlides/_rels/notesSlide1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YJzda+iywkcTQGt9uX69Tcyda0I=</DigestValue>
      </Reference>
      <Reference URI="/ppt/notesSlides/_rels/notesSlide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bMPy/f7NMIfDLaonDPJAOJKCtgw=</DigestValue>
      </Reference>
      <Reference URI="/ppt/notesSlides/_rels/notesSlide16.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F+2HNF+bIHKh/M5N34w5TT/9M98=</DigestValue>
      </Reference>
      <Reference URI="/ppt/slides/_rels/slide19.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FX2hSwoAC4tL/fBYpQHSRBUZsK0=</DigestValue>
      </Reference>
      <Reference URI="/ppt/notesSlides/_rels/notesSlide19.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25rmQrUtbDzbapVu9IL8OA6OlNs=</DigestValue>
      </Reference>
      <Reference URI="/ppt/notesSlides/_rels/notesSlide1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r8ZUWlQC/LJ5L0vOxDw1We1+RRw=</DigestValue>
      </Reference>
      <Reference URI="/ppt/notesSlides/_rels/notesSlide6.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3dYQrDxcuhzCJ+9anmewcBEXCJ0=</DigestValue>
      </Reference>
      <Reference URI="/ppt/notesSlides/_rels/notesSlide15.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zzEUcAU6Y6OxhKn6ALU4/wCBRNs=</DigestValue>
      </Reference>
      <Reference URI="/ppt/notesSlides/_rels/notesSlide7.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nBUfyyejnpfAfNZLjkmi9hNr0As=</DigestValue>
      </Reference>
      <Reference URI="/ppt/notesSlides/_rels/notesSlide5.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IYBUh88vPVkCUORZ3/TL2yRj0J4=</DigestValue>
      </Reference>
      <Reference URI="/ppt/notesSlides/_rels/notesSlide9.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s3lBy59uK+MCRFAjcc36z76iYN4=</DigestValue>
      </Reference>
      <Reference URI="/ppt/notesSlides/_rels/notesSlide11.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MTREjyMMcgpM+Ek40ZEjb9K8ZGM=</DigestValue>
      </Reference>
      <Reference URI="/ppt/notesSlides/_rels/notesSlide4.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wmO25OC3dfmPFgAKMuSD8+huPcU=</DigestValue>
      </Reference>
      <Reference URI="/ppt/notesSlides/_rels/notesSlide3.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7GkUFDm59XcYZQTN5mUm7HmfLig=</DigestValue>
      </Reference>
      <Reference URI="/ppt/notesSlides/_rels/notesSlide12.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YumNxGLL23kxQFn2mvJg3XGa8FA=</DigestValue>
      </Reference>
      <Reference URI="/ppt/notesSlides/_rels/notesSlide8.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R/dNDZ/G1Hk+EAjMe4vQBFOEuLg=</DigestValue>
      </Reference>
      <Reference URI="/ppt/notesSlides/_rels/notesSlide17.xml.rels?ContentType=application/vnd.openxmlformats-package.relationships+xml">
        <Transforms>
          <Transform Algorithm="http://schemas.openxmlformats.org/package/2006/RelationshipTransform">
            <mdssi:RelationshipReference SourceId="rId2"/>
            <mdssi:RelationshipReference SourceId="rId1"/>
          </Transform>
          <Transform Algorithm="http://www.w3.org/TR/2001/REC-xml-c14n-20010315"/>
        </Transforms>
        <DigestMethod Algorithm="http://www.w3.org/2000/09/xmldsig#sha1"/>
        <DigestValue>xfh44uEyoFDPaUXzrU+2RTti8eU=</DigestValue>
      </Reference>
      <Reference URI="/ppt/slides/_rels/slide12.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4QJrcDNuY6kEAHf04KB//a4f+BA=</DigestValue>
      </Reference>
      <Reference URI="/ppt/slides/_rels/slide24.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Tw0XbqdGX3wu12zKvcxyvPf28DM=</DigestValue>
      </Reference>
      <Reference URI="/ppt/slides/_rels/slide15.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iXlOUiVXlSm+3sYail/4Pltt5RM=</DigestValue>
      </Reference>
      <Reference URI="/ppt/slides/_rels/slide23.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qPJAoLqX74nyw/cd3gpywH68IRQ=</DigestValue>
      </Reference>
      <Reference URI="/ppt/slides/_rels/slide11.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tAtT1C2ak/i3YHc9zgUoV70z3YA=</DigestValue>
      </Reference>
      <Reference URI="/ppt/slides/_rels/slide22.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7zcG+TTk23Wbc4xBedgwYlUGa6s=</DigestValue>
      </Reference>
      <Reference URI="/ppt/slides/_rels/slide16.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ZydKZaB+q5AoYayXNuCAV3EevVs=</DigestValue>
      </Reference>
      <Reference URI="/ppt/slides/_rels/slide21.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siHNtjykPx2cM/rQTJDXQ7XeG14=</DigestValue>
      </Reference>
      <Reference URI="/ppt/slides/_rels/slide13.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lsEzNX6zJ5zO8Ojrkiy4ZQXg0cQ=</DigestValue>
      </Reference>
      <Reference URI="/ppt/slides/_rels/slide17.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IyxC2ijBq9Ti6P7CYEtYYRirEAA=</DigestValue>
      </Reference>
      <Reference URI="/ppt/slides/_rels/slide18.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Transform>
          <Transform Algorithm="http://www.w3.org/TR/2001/REC-xml-c14n-20010315"/>
        </Transforms>
        <DigestMethod Algorithm="http://www.w3.org/2000/09/xmldsig#sha1"/>
        <DigestValue>XyWrRnfjBT9if0QWEfq9p7kNtoA=</DigestValue>
      </Reference>
      <Reference URI="/ppt/slides/_rels/slide10.xml.rels?ContentType=application/vnd.openxmlformats-package.relationships+xml">
        <Transforms>
          <Transform Algorithm="http://schemas.openxmlformats.org/package/2006/RelationshipTransform">
            <mdssi:RelationshipReference SourceId="rId3"/>
            <mdssi:RelationshipReference SourceId="rId2"/>
            <mdssi:RelationshipReference SourceId="rId1"/>
            <mdssi:RelationshipReference SourceId="rId4"/>
          </Transform>
          <Transform Algorithm="http://www.w3.org/TR/2001/REC-xml-c14n-20010315"/>
        </Transforms>
        <DigestMethod Algorithm="http://www.w3.org/2000/09/xmldsig#sha1"/>
        <DigestValue>UX/2/JQ7AZv7Q1V3gGObtlkadAY=</DigestValue>
      </Reference>
      <Reference URI="/ppt/_rels/presentation.xml.rels?ContentType=application/vnd.openxmlformats-package.relationships+xml">
        <Transforms>
          <Transform Algorithm="http://schemas.openxmlformats.org/package/2006/RelationshipTransform">
            <mdssi:RelationshipReference SourceId="rId8"/>
            <mdssi:RelationshipReference SourceId="rId13"/>
            <mdssi:RelationshipReference SourceId="rId18"/>
            <mdssi:RelationshipReference SourceId="rId26"/>
            <mdssi:RelationshipReference SourceId="rId3"/>
            <mdssi:RelationshipReference SourceId="rId21"/>
            <mdssi:RelationshipReference SourceId="rId34"/>
            <mdssi:RelationshipReference SourceId="rId7"/>
            <mdssi:RelationshipReference SourceId="rId12"/>
            <mdssi:RelationshipReference SourceId="rId17"/>
            <mdssi:RelationshipReference SourceId="rId25"/>
            <mdssi:RelationshipReference SourceId="rId33"/>
            <mdssi:RelationshipReference SourceId="rId38"/>
            <mdssi:RelationshipReference SourceId="rId2"/>
            <mdssi:RelationshipReference SourceId="rId16"/>
            <mdssi:RelationshipReference SourceId="rId20"/>
            <mdssi:RelationshipReference SourceId="rId29"/>
            <mdssi:RelationshipReference SourceId="rId1"/>
            <mdssi:RelationshipReference SourceId="rId6"/>
            <mdssi:RelationshipReference SourceId="rId11"/>
            <mdssi:RelationshipReference SourceId="rId24"/>
            <mdssi:RelationshipReference SourceId="rId32"/>
            <mdssi:RelationshipReference SourceId="rId37"/>
            <mdssi:RelationshipReference SourceId="rId5"/>
            <mdssi:RelationshipReference SourceId="rId15"/>
            <mdssi:RelationshipReference SourceId="rId23"/>
            <mdssi:RelationshipReference SourceId="rId28"/>
            <mdssi:RelationshipReference SourceId="rId36"/>
            <mdssi:RelationshipReference SourceId="rId10"/>
            <mdssi:RelationshipReference SourceId="rId19"/>
            <mdssi:RelationshipReference SourceId="rId31"/>
            <mdssi:RelationshipReference SourceId="rId4"/>
            <mdssi:RelationshipReference SourceId="rId9"/>
            <mdssi:RelationshipReference SourceId="rId14"/>
            <mdssi:RelationshipReference SourceId="rId22"/>
            <mdssi:RelationshipReference SourceId="rId27"/>
            <mdssi:RelationshipReference SourceId="rId30"/>
            <mdssi:RelationshipReference SourceId="rId35"/>
          </Transform>
          <Transform Algorithm="http://www.w3.org/TR/2001/REC-xml-c14n-20010315"/>
        </Transforms>
        <DigestMethod Algorithm="http://www.w3.org/2000/09/xmldsig#sha1"/>
        <DigestValue>uwAKf/syVR9aCtE12cPFGTdpHes=</DigestValue>
      </Reference>
      <Reference URI="/ppt/slideMasters/_rels/slideMaster1.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12"/>
            <mdssi:RelationshipReference SourceId="rId2"/>
            <mdssi:RelationshipReference SourceId="rId1"/>
            <mdssi:RelationshipReference SourceId="rId6"/>
            <mdssi:RelationshipReference SourceId="rId11"/>
            <mdssi:RelationshipReference SourceId="rId5"/>
            <mdssi:RelationshipReference SourceId="rId10"/>
            <mdssi:RelationshipReference SourceId="rId4"/>
            <mdssi:RelationshipReference SourceId="rId9"/>
          </Transform>
          <Transform Algorithm="http://www.w3.org/TR/2001/REC-xml-c14n-20010315"/>
        </Transforms>
        <DigestMethod Algorithm="http://www.w3.org/2000/09/xmldsig#sha1"/>
        <DigestValue>FKAuz83PS8d31d6TrfNpQ0KriEI=</DigestValue>
      </Reference>
      <Reference URI="/ppt/slides/_rels/slide14.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2"/>
            <mdssi:RelationshipReference SourceId="rId1"/>
            <mdssi:RelationshipReference SourceId="rId6"/>
            <mdssi:RelationshipReference SourceId="rId5"/>
            <mdssi:RelationshipReference SourceId="rId4"/>
          </Transform>
          <Transform Algorithm="http://www.w3.org/TR/2001/REC-xml-c14n-20010315"/>
        </Transforms>
        <DigestMethod Algorithm="http://www.w3.org/2000/09/xmldsig#sha1"/>
        <DigestValue>iS5pfIvDcPdYHBHGpb9Wcx62NXk=</DigestValue>
      </Reference>
      <Reference URI="/ppt/slides/_rels/slide25.xml.rels?ContentType=application/vnd.openxmlformats-package.relationships+xml">
        <Transforms>
          <Transform Algorithm="http://schemas.openxmlformats.org/package/2006/RelationshipTransform">
            <mdssi:RelationshipReference SourceId="rId8"/>
            <mdssi:RelationshipReference SourceId="rId3"/>
            <mdssi:RelationshipReference SourceId="rId7"/>
            <mdssi:RelationshipReference SourceId="rId2"/>
            <mdssi:RelationshipReference SourceId="rId1"/>
            <mdssi:RelationshipReference SourceId="rId6"/>
            <mdssi:RelationshipReference SourceId="rId5"/>
            <mdssi:RelationshipReference SourceId="rId4"/>
          </Transform>
          <Transform Algorithm="http://www.w3.org/TR/2001/REC-xml-c14n-20010315"/>
        </Transforms>
        <DigestMethod Algorithm="http://www.w3.org/2000/09/xmldsig#sha1"/>
        <DigestValue>f7+8FIIQUVBfuKYKoDDoolaqs0U=</DigestValue>
      </Reference>
    </Manifest>
    <SignatureProperties>
      <SignatureProperty Id="idSignatureTime" Target="#idPackageSignature">
        <mdssi:SignatureTime>
          <mdssi:Format>YYYY-MM-DDThh:mm:ssTZD</mdssi:Format>
          <mdssi:Value>2012-04-22T01:16:34Z</mdssi:Value>
        </mdssi:SignatureTime>
      </SignatureProperty>
    </SignatureProperties>
  </Object>
  <Object Id="idOfficeObject">
    <SignatureProperties>
      <SignatureProperty Id="idOfficeV1Details" Target="idPackageSignature">
        <SignatureInfoV1 xmlns="http://schemas.microsoft.com/office/2006/digsig">
          <SetupID/>
          <SignatureText/>
          <SignatureImage/>
          <SignatureComments/>
          <WindowsVersion>6.1</WindowsVersion>
          <OfficeVersion>14.0</OfficeVersion>
          <ApplicationVersion>14.0</ApplicationVersion>
          <Monitors>1</Monitors>
          <HorizontalResolution>1366</HorizontalResolution>
          <VerticalResolution>768</VerticalResolution>
          <ColorDepth>32</ColorDepth>
          <SignatureProviderId>{00000000-0000-0000-0000-000000000000}</SignatureProviderId>
          <SignatureProviderUrl/>
          <SignatureProviderDetails>9</SignatureProviderDetails>
          <ManifestHashAlgorithm>http://www.w3.org/2000/09/xmldsig#sha1</ManifestHashAlgorithm>
          <SignatureType>1</SignatureType>
        </SignatureInfoV1>
      </SignatureProperty>
    </SignatureProperties>
  </Object>
  <Object>
    <xd:QualifyingProperties xmlns:xd="http://uri.etsi.org/01903/v1.3.2#" Target="#idPackageSignature">
      <xd:SignedProperties Id="idSignedProperties">
        <xd:SignedSignatureProperties>
          <xd:SigningTime>2012-04-22T01:16:34Z</xd:SigningTime>
          <xd:SigningCertificate>
            <xd:Cert>
              <xd:CertDigest>
                <DigestMethod Algorithm="http://www.w3.org/2000/09/xmldsig#sha1"/>
                <DigestValue>Z4mknXPVxztsmwknbZUqsRQszUI=</DigestValue>
              </xd:CertDigest>
              <xd:IssuerSerial>
                <X509IssuerName>C=US, E=steven@revandcreation.com, OU="", O=Church of Christ, CN=Steven Wallace</X509IssuerName>
                <X509SerialNumber>109073340300486614607745</X509SerialNumber>
              </xd:IssuerSerial>
            </xd:Cert>
          </xd:SigningCertificate>
          <xd:SignaturePolicyIdentifier>
            <xd:SignaturePolicyImplied/>
          </xd:SignaturePolicyIdentifier>
        </xd:SignedSignatureProperties>
      </xd:SignedProperties>
      <xd:UnsignedProperties/>
    </xd:QualifyingProperties>
  </Object>
</Signature>
</file>

<file path=docProps/app.xml><?xml version="1.0" encoding="utf-8"?>
<Properties xmlns="http://schemas.openxmlformats.org/officeDocument/2006/extended-properties" xmlns:vt="http://schemas.openxmlformats.org/officeDocument/2006/docPropsVTypes">
  <Template>Clarity</Template>
  <TotalTime>1327</TotalTime>
  <Words>3631</Words>
  <Application>Microsoft Office PowerPoint</Application>
  <PresentationFormat>On-screen Show (4:3)</PresentationFormat>
  <Paragraphs>291</Paragraphs>
  <Slides>25</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Aharoni</vt:lpstr>
      <vt:lpstr>Berlin Sans FB Demi</vt:lpstr>
      <vt:lpstr>Clarity</vt:lpstr>
      <vt:lpstr>“What Reason Have You Sent For Me?”</vt:lpstr>
      <vt:lpstr>A Simple, But Important Question For Today!</vt:lpstr>
      <vt:lpstr>Wrong Views of Wanting A Preacher</vt:lpstr>
      <vt:lpstr>Wrong Views of Wanting A Preacher</vt:lpstr>
      <vt:lpstr>The “Pastor” is a “Bishop” is an “Elder”</vt:lpstr>
      <vt:lpstr>Wrong Views of Wanting A Preacher</vt:lpstr>
      <vt:lpstr>Wrong Views of Wanting A Preacher</vt:lpstr>
      <vt:lpstr>Wrong Views of Wanting A Preacher</vt:lpstr>
      <vt:lpstr>Wrong Views of Wanting A Preacher</vt:lpstr>
      <vt:lpstr>So, Why Have A Preacher?</vt:lpstr>
      <vt:lpstr>A Defined Work Exists</vt:lpstr>
      <vt:lpstr>What The Lord Requires Of His Preachers</vt:lpstr>
      <vt:lpstr>Acts 4:29</vt:lpstr>
      <vt:lpstr>2 Corinthians 3:12</vt:lpstr>
      <vt:lpstr>What The Lord Requires Of His Preachers</vt:lpstr>
      <vt:lpstr>Acts 18:24-28</vt:lpstr>
      <vt:lpstr>What The Lord Requires Of His Preachers</vt:lpstr>
      <vt:lpstr>Preaching The Word</vt:lpstr>
      <vt:lpstr>What The Lord Requires Of His Preachers</vt:lpstr>
      <vt:lpstr>What The Lord Requires Of His Preachers</vt:lpstr>
      <vt:lpstr>What The Lord Requires Of His Preachers</vt:lpstr>
      <vt:lpstr>What The Lord Requires Of His Preachers</vt:lpstr>
      <vt:lpstr>What The Lord Requires Of His Preachers</vt:lpstr>
      <vt:lpstr>What The Lord Requires Of His Preachers</vt:lpstr>
      <vt:lpstr>What The Lord Requires Of His Preachers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Reason Have You Sent For Me?”</dc:title>
  <dc:creator>Steven J. Wallace</dc:creator>
  <cp:lastModifiedBy>Steven J. Wallace</cp:lastModifiedBy>
  <cp:revision>84</cp:revision>
  <cp:lastPrinted>2012-01-23T20:04:08Z</cp:lastPrinted>
  <dcterms:created xsi:type="dcterms:W3CDTF">2011-12-29T20:35:24Z</dcterms:created>
  <dcterms:modified xsi:type="dcterms:W3CDTF">2012-04-22T00:54:04Z</dcterms:modified>
</cp:coreProperties>
</file>